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  <p:sldMasterId id="2147483678" r:id="rId4"/>
  </p:sldMasterIdLst>
  <p:notesMasterIdLst>
    <p:notesMasterId r:id="rId6"/>
  </p:notesMasterIdLst>
  <p:handoutMasterIdLst>
    <p:handoutMasterId r:id="rId17"/>
  </p:handoutMasterIdLst>
  <p:sldIdLst>
    <p:sldId id="256" r:id="rId5"/>
    <p:sldId id="266" r:id="rId7"/>
    <p:sldId id="258" r:id="rId8"/>
    <p:sldId id="267" r:id="rId9"/>
    <p:sldId id="268" r:id="rId10"/>
    <p:sldId id="269" r:id="rId11"/>
    <p:sldId id="270" r:id="rId12"/>
    <p:sldId id="271" r:id="rId13"/>
    <p:sldId id="260" r:id="rId14"/>
    <p:sldId id="261" r:id="rId15"/>
    <p:sldId id="26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1" clrIdx="1"/>
  <p:cmAuthor id="2" name="ZENGJING" initials="Z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0-11T00:54:04.798" idx="1">
    <p:pos x="10" y="10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.wdp>
</file>

<file path=ppt/media/image30.jpeg>
</file>

<file path=ppt/media/image4.png>
</file>

<file path=ppt/media/image5.wdp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E54A0-20A9-4703-8BC3-95575DA23C7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image" Target="../media/image6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image" Target="../media/image7.jpe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6.pn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image" Target="../media/image6.png"/><Relationship Id="rId2" Type="http://schemas.openxmlformats.org/officeDocument/2006/relationships/tags" Target="../tags/tag30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image" Target="../media/image6.png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image" Target="../media/image6.png"/><Relationship Id="rId5" Type="http://schemas.openxmlformats.org/officeDocument/2006/relationships/tags" Target="../tags/tag56.xml"/><Relationship Id="rId4" Type="http://schemas.openxmlformats.org/officeDocument/2006/relationships/image" Target="../media/image8.png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image" Target="../media/image6.png"/><Relationship Id="rId5" Type="http://schemas.openxmlformats.org/officeDocument/2006/relationships/tags" Target="../tags/tag64.xml"/><Relationship Id="rId4" Type="http://schemas.openxmlformats.org/officeDocument/2006/relationships/image" Target="../media/image8.png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0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microsoft.com/office/2007/relationships/hdphoto" Target="../media/image10.wdp"/><Relationship Id="rId3" Type="http://schemas.openxmlformats.org/officeDocument/2006/relationships/image" Target="../media/image9.png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../media/image6.png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image" Target="../media/image6.png"/><Relationship Id="rId5" Type="http://schemas.openxmlformats.org/officeDocument/2006/relationships/tags" Target="../tags/tag82.xml"/><Relationship Id="rId4" Type="http://schemas.openxmlformats.org/officeDocument/2006/relationships/image" Target="../media/image8.png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image" Target="../media/image6.png"/><Relationship Id="rId2" Type="http://schemas.openxmlformats.org/officeDocument/2006/relationships/tags" Target="../tags/tag88.xml"/><Relationship Id="rId10" Type="http://schemas.openxmlformats.org/officeDocument/2006/relationships/tags" Target="../tags/tag95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image" Target="../media/image6.png"/><Relationship Id="rId2" Type="http://schemas.openxmlformats.org/officeDocument/2006/relationships/tags" Target="../tags/tag96.xml"/><Relationship Id="rId10" Type="http://schemas.openxmlformats.org/officeDocument/2006/relationships/tags" Target="../tags/tag103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image" Target="../media/image6.png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8.xml"/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image" Target="../media/image6.png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tags" Target="../tags/tag120.xml"/><Relationship Id="rId10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microsoft.com/office/2007/relationships/hdphoto" Target="../media/image5.wdp"/><Relationship Id="rId3" Type="http://schemas.openxmlformats.org/officeDocument/2006/relationships/image" Target="../media/image4.png"/><Relationship Id="rId2" Type="http://schemas.openxmlformats.org/officeDocument/2006/relationships/tags" Target="../tags/tag124.xml"/><Relationship Id="rId13" Type="http://schemas.microsoft.com/office/2007/relationships/hdphoto" Target="../media/image10.wdp"/><Relationship Id="rId12" Type="http://schemas.openxmlformats.org/officeDocument/2006/relationships/image" Target="../media/image9.png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image" Target="../media/image11.png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153.xml"/><Relationship Id="rId7" Type="http://schemas.openxmlformats.org/officeDocument/2006/relationships/tags" Target="../tags/tag152.xml"/><Relationship Id="rId6" Type="http://schemas.openxmlformats.org/officeDocument/2006/relationships/tags" Target="../tags/tag151.xml"/><Relationship Id="rId5" Type="http://schemas.openxmlformats.org/officeDocument/2006/relationships/tags" Target="../tags/tag150.xml"/><Relationship Id="rId4" Type="http://schemas.openxmlformats.org/officeDocument/2006/relationships/tags" Target="../tags/tag149.xml"/><Relationship Id="rId3" Type="http://schemas.openxmlformats.org/officeDocument/2006/relationships/image" Target="../media/image12.png"/><Relationship Id="rId2" Type="http://schemas.openxmlformats.org/officeDocument/2006/relationships/tags" Target="../tags/tag148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tags" Target="../tags/tag159.xml"/><Relationship Id="rId7" Type="http://schemas.openxmlformats.org/officeDocument/2006/relationships/image" Target="../media/image13.png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5" Type="http://schemas.openxmlformats.org/officeDocument/2006/relationships/tags" Target="../tags/tag164.xml"/><Relationship Id="rId14" Type="http://schemas.openxmlformats.org/officeDocument/2006/relationships/tags" Target="../tags/tag163.xml"/><Relationship Id="rId13" Type="http://schemas.openxmlformats.org/officeDocument/2006/relationships/tags" Target="../tags/tag162.xml"/><Relationship Id="rId12" Type="http://schemas.openxmlformats.org/officeDocument/2006/relationships/tags" Target="../tags/tag161.xml"/><Relationship Id="rId11" Type="http://schemas.openxmlformats.org/officeDocument/2006/relationships/image" Target="../media/image15.png"/><Relationship Id="rId10" Type="http://schemas.openxmlformats.org/officeDocument/2006/relationships/tags" Target="../tags/tag160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tags" Target="../tags/tag166.xml"/><Relationship Id="rId3" Type="http://schemas.openxmlformats.org/officeDocument/2006/relationships/image" Target="../media/image12.png"/><Relationship Id="rId2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78.xml"/><Relationship Id="rId8" Type="http://schemas.openxmlformats.org/officeDocument/2006/relationships/tags" Target="../tags/tag177.xml"/><Relationship Id="rId7" Type="http://schemas.openxmlformats.org/officeDocument/2006/relationships/tags" Target="../tags/tag176.xml"/><Relationship Id="rId6" Type="http://schemas.openxmlformats.org/officeDocument/2006/relationships/tags" Target="../tags/tag175.xml"/><Relationship Id="rId5" Type="http://schemas.openxmlformats.org/officeDocument/2006/relationships/tags" Target="../tags/tag174.xml"/><Relationship Id="rId4" Type="http://schemas.openxmlformats.org/officeDocument/2006/relationships/tags" Target="../tags/tag173.xml"/><Relationship Id="rId3" Type="http://schemas.openxmlformats.org/officeDocument/2006/relationships/image" Target="../media/image12.png"/><Relationship Id="rId2" Type="http://schemas.openxmlformats.org/officeDocument/2006/relationships/tags" Target="../tags/tag172.xml"/><Relationship Id="rId11" Type="http://schemas.openxmlformats.org/officeDocument/2006/relationships/tags" Target="../tags/tag180.xml"/><Relationship Id="rId10" Type="http://schemas.openxmlformats.org/officeDocument/2006/relationships/tags" Target="../tags/tag179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tags" Target="../tags/tag186.xml"/><Relationship Id="rId7" Type="http://schemas.openxmlformats.org/officeDocument/2006/relationships/image" Target="../media/image16.png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image" Target="../media/image12.png"/><Relationship Id="rId2" Type="http://schemas.openxmlformats.org/officeDocument/2006/relationships/tags" Target="../tags/tag195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07.xml"/><Relationship Id="rId7" Type="http://schemas.openxmlformats.org/officeDocument/2006/relationships/tags" Target="../tags/tag206.xml"/><Relationship Id="rId6" Type="http://schemas.openxmlformats.org/officeDocument/2006/relationships/tags" Target="../tags/tag205.xml"/><Relationship Id="rId5" Type="http://schemas.openxmlformats.org/officeDocument/2006/relationships/tags" Target="../tags/tag204.xml"/><Relationship Id="rId4" Type="http://schemas.openxmlformats.org/officeDocument/2006/relationships/tags" Target="../tags/tag203.xml"/><Relationship Id="rId3" Type="http://schemas.openxmlformats.org/officeDocument/2006/relationships/image" Target="../media/image12.png"/><Relationship Id="rId2" Type="http://schemas.openxmlformats.org/officeDocument/2006/relationships/tags" Target="../tags/tag202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image" Target="../media/image12.png"/><Relationship Id="rId2" Type="http://schemas.openxmlformats.org/officeDocument/2006/relationships/tags" Target="../tags/tag208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image" Target="../media/image11.png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3" Type="http://schemas.openxmlformats.org/officeDocument/2006/relationships/tags" Target="../tags/tag223.xml"/><Relationship Id="rId12" Type="http://schemas.openxmlformats.org/officeDocument/2006/relationships/tags" Target="../tags/tag222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6" Type="http://schemas.openxmlformats.org/officeDocument/2006/relationships/image" Target="../media/image12.png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33.xml"/><Relationship Id="rId8" Type="http://schemas.openxmlformats.org/officeDocument/2006/relationships/tags" Target="../tags/tag232.xml"/><Relationship Id="rId7" Type="http://schemas.openxmlformats.org/officeDocument/2006/relationships/image" Target="../media/image12.png"/><Relationship Id="rId6" Type="http://schemas.openxmlformats.org/officeDocument/2006/relationships/tags" Target="../tags/tag231.xml"/><Relationship Id="rId5" Type="http://schemas.openxmlformats.org/officeDocument/2006/relationships/image" Target="../media/image18.png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2" Type="http://schemas.openxmlformats.org/officeDocument/2006/relationships/tags" Target="../tags/tag236.xml"/><Relationship Id="rId11" Type="http://schemas.openxmlformats.org/officeDocument/2006/relationships/tags" Target="../tags/tag235.xml"/><Relationship Id="rId10" Type="http://schemas.openxmlformats.org/officeDocument/2006/relationships/tags" Target="../tags/tag234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43.xml"/><Relationship Id="rId8" Type="http://schemas.openxmlformats.org/officeDocument/2006/relationships/tags" Target="../tags/tag242.xml"/><Relationship Id="rId7" Type="http://schemas.openxmlformats.org/officeDocument/2006/relationships/tags" Target="../tags/tag241.xml"/><Relationship Id="rId6" Type="http://schemas.openxmlformats.org/officeDocument/2006/relationships/tags" Target="../tags/tag240.xml"/><Relationship Id="rId5" Type="http://schemas.openxmlformats.org/officeDocument/2006/relationships/tags" Target="../tags/tag239.xml"/><Relationship Id="rId4" Type="http://schemas.openxmlformats.org/officeDocument/2006/relationships/image" Target="../media/image18.png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0" Type="http://schemas.openxmlformats.org/officeDocument/2006/relationships/tags" Target="../tags/tag244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51.xml"/><Relationship Id="rId8" Type="http://schemas.openxmlformats.org/officeDocument/2006/relationships/tags" Target="../tags/tag250.xml"/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image" Target="../media/image19.png"/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0" Type="http://schemas.openxmlformats.org/officeDocument/2006/relationships/tags" Target="../tags/tag252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image" Target="../media/image20.png"/><Relationship Id="rId3" Type="http://schemas.openxmlformats.org/officeDocument/2006/relationships/tags" Target="../tags/tag254.xml"/><Relationship Id="rId2" Type="http://schemas.openxmlformats.org/officeDocument/2006/relationships/tags" Target="../tags/tag253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image" Target="../media/image21.png"/><Relationship Id="rId2" Type="http://schemas.openxmlformats.org/officeDocument/2006/relationships/tags" Target="../tags/tag261.xml"/><Relationship Id="rId12" Type="http://schemas.openxmlformats.org/officeDocument/2006/relationships/tags" Target="../tags/tag270.xml"/><Relationship Id="rId11" Type="http://schemas.openxmlformats.org/officeDocument/2006/relationships/tags" Target="../tags/tag269.xml"/><Relationship Id="rId10" Type="http://schemas.openxmlformats.org/officeDocument/2006/relationships/tags" Target="../tags/tag268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tags" Target="../tags/tag275.xml"/><Relationship Id="rId7" Type="http://schemas.openxmlformats.org/officeDocument/2006/relationships/image" Target="../media/image23.png"/><Relationship Id="rId6" Type="http://schemas.openxmlformats.org/officeDocument/2006/relationships/tags" Target="../tags/tag274.xml"/><Relationship Id="rId5" Type="http://schemas.openxmlformats.org/officeDocument/2006/relationships/image" Target="../media/image22.png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2" Type="http://schemas.openxmlformats.org/officeDocument/2006/relationships/tags" Target="../tags/tag279.xml"/><Relationship Id="rId11" Type="http://schemas.openxmlformats.org/officeDocument/2006/relationships/tags" Target="../tags/tag278.xml"/><Relationship Id="rId10" Type="http://schemas.openxmlformats.org/officeDocument/2006/relationships/tags" Target="../tags/tag277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3905016" y="5380620"/>
            <a:ext cx="4456918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25"/>
          <p:cNvSpPr>
            <a:spLocks noEditPoints="1"/>
          </p:cNvSpPr>
          <p:nvPr/>
        </p:nvSpPr>
        <p:spPr bwMode="auto">
          <a:xfrm>
            <a:off x="5587135" y="2889607"/>
            <a:ext cx="1092680" cy="901807"/>
          </a:xfrm>
          <a:custGeom>
            <a:avLst/>
            <a:gdLst>
              <a:gd name="T0" fmla="*/ 571 w 1073"/>
              <a:gd name="T1" fmla="*/ 667 h 884"/>
              <a:gd name="T2" fmla="*/ 41 w 1073"/>
              <a:gd name="T3" fmla="*/ 596 h 884"/>
              <a:gd name="T4" fmla="*/ 912 w 1073"/>
              <a:gd name="T5" fmla="*/ 619 h 884"/>
              <a:gd name="T6" fmla="*/ 899 w 1073"/>
              <a:gd name="T7" fmla="*/ 602 h 884"/>
              <a:gd name="T8" fmla="*/ 566 w 1073"/>
              <a:gd name="T9" fmla="*/ 634 h 884"/>
              <a:gd name="T10" fmla="*/ 45 w 1073"/>
              <a:gd name="T11" fmla="*/ 382 h 884"/>
              <a:gd name="T12" fmla="*/ 577 w 1073"/>
              <a:gd name="T13" fmla="*/ 651 h 884"/>
              <a:gd name="T14" fmla="*/ 911 w 1073"/>
              <a:gd name="T15" fmla="*/ 489 h 884"/>
              <a:gd name="T16" fmla="*/ 566 w 1073"/>
              <a:gd name="T17" fmla="*/ 634 h 884"/>
              <a:gd name="T18" fmla="*/ 788 w 1073"/>
              <a:gd name="T19" fmla="*/ 456 h 884"/>
              <a:gd name="T20" fmla="*/ 779 w 1073"/>
              <a:gd name="T21" fmla="*/ 348 h 884"/>
              <a:gd name="T22" fmla="*/ 224 w 1073"/>
              <a:gd name="T23" fmla="*/ 340 h 884"/>
              <a:gd name="T24" fmla="*/ 56 w 1073"/>
              <a:gd name="T25" fmla="*/ 377 h 884"/>
              <a:gd name="T26" fmla="*/ 566 w 1073"/>
              <a:gd name="T27" fmla="*/ 867 h 884"/>
              <a:gd name="T28" fmla="*/ 45 w 1073"/>
              <a:gd name="T29" fmla="*/ 614 h 884"/>
              <a:gd name="T30" fmla="*/ 577 w 1073"/>
              <a:gd name="T31" fmla="*/ 884 h 884"/>
              <a:gd name="T32" fmla="*/ 911 w 1073"/>
              <a:gd name="T33" fmla="*/ 722 h 884"/>
              <a:gd name="T34" fmla="*/ 566 w 1073"/>
              <a:gd name="T35" fmla="*/ 867 h 884"/>
              <a:gd name="T36" fmla="*/ 839 w 1073"/>
              <a:gd name="T37" fmla="*/ 271 h 884"/>
              <a:gd name="T38" fmla="*/ 831 w 1073"/>
              <a:gd name="T39" fmla="*/ 290 h 884"/>
              <a:gd name="T40" fmla="*/ 836 w 1073"/>
              <a:gd name="T41" fmla="*/ 318 h 884"/>
              <a:gd name="T42" fmla="*/ 814 w 1073"/>
              <a:gd name="T43" fmla="*/ 443 h 884"/>
              <a:gd name="T44" fmla="*/ 877 w 1073"/>
              <a:gd name="T45" fmla="*/ 333 h 884"/>
              <a:gd name="T46" fmla="*/ 870 w 1073"/>
              <a:gd name="T47" fmla="*/ 306 h 884"/>
              <a:gd name="T48" fmla="*/ 876 w 1073"/>
              <a:gd name="T49" fmla="*/ 277 h 884"/>
              <a:gd name="T50" fmla="*/ 869 w 1073"/>
              <a:gd name="T51" fmla="*/ 179 h 884"/>
              <a:gd name="T52" fmla="*/ 1067 w 1073"/>
              <a:gd name="T53" fmla="*/ 137 h 884"/>
              <a:gd name="T54" fmla="*/ 608 w 1073"/>
              <a:gd name="T55" fmla="*/ 4 h 884"/>
              <a:gd name="T56" fmla="*/ 325 w 1073"/>
              <a:gd name="T57" fmla="*/ 23 h 884"/>
              <a:gd name="T58" fmla="*/ 9 w 1073"/>
              <a:gd name="T59" fmla="*/ 61 h 884"/>
              <a:gd name="T60" fmla="*/ 377 w 1073"/>
              <a:gd name="T61" fmla="*/ 255 h 884"/>
              <a:gd name="T62" fmla="*/ 817 w 1073"/>
              <a:gd name="T63" fmla="*/ 188 h 884"/>
              <a:gd name="T64" fmla="*/ 494 w 1073"/>
              <a:gd name="T65" fmla="*/ 127 h 884"/>
              <a:gd name="T66" fmla="*/ 829 w 1073"/>
              <a:gd name="T67" fmla="*/ 161 h 884"/>
              <a:gd name="T68" fmla="*/ 756 w 1073"/>
              <a:gd name="T69" fmla="*/ 222 h 884"/>
              <a:gd name="T70" fmla="*/ 248 w 1073"/>
              <a:gd name="T71" fmla="*/ 340 h 884"/>
              <a:gd name="T72" fmla="*/ 367 w 1073"/>
              <a:gd name="T73" fmla="*/ 276 h 884"/>
              <a:gd name="T74" fmla="*/ 756 w 1073"/>
              <a:gd name="T75" fmla="*/ 222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73" h="884">
                <a:moveTo>
                  <a:pt x="564" y="750"/>
                </a:moveTo>
                <a:cubicBezTo>
                  <a:pt x="557" y="722"/>
                  <a:pt x="556" y="694"/>
                  <a:pt x="571" y="667"/>
                </a:cubicBezTo>
                <a:lnTo>
                  <a:pt x="42" y="497"/>
                </a:lnTo>
                <a:cubicBezTo>
                  <a:pt x="22" y="524"/>
                  <a:pt x="17" y="559"/>
                  <a:pt x="41" y="596"/>
                </a:cubicBezTo>
                <a:lnTo>
                  <a:pt x="575" y="767"/>
                </a:lnTo>
                <a:lnTo>
                  <a:pt x="912" y="619"/>
                </a:lnTo>
                <a:cubicBezTo>
                  <a:pt x="921" y="615"/>
                  <a:pt x="919" y="608"/>
                  <a:pt x="908" y="605"/>
                </a:cubicBezTo>
                <a:lnTo>
                  <a:pt x="899" y="602"/>
                </a:lnTo>
                <a:lnTo>
                  <a:pt x="564" y="750"/>
                </a:lnTo>
                <a:close/>
                <a:moveTo>
                  <a:pt x="566" y="634"/>
                </a:moveTo>
                <a:cubicBezTo>
                  <a:pt x="559" y="606"/>
                  <a:pt x="558" y="578"/>
                  <a:pt x="573" y="551"/>
                </a:cubicBezTo>
                <a:lnTo>
                  <a:pt x="45" y="382"/>
                </a:lnTo>
                <a:cubicBezTo>
                  <a:pt x="24" y="408"/>
                  <a:pt x="19" y="443"/>
                  <a:pt x="43" y="480"/>
                </a:cubicBezTo>
                <a:lnTo>
                  <a:pt x="577" y="651"/>
                </a:lnTo>
                <a:lnTo>
                  <a:pt x="914" y="503"/>
                </a:lnTo>
                <a:cubicBezTo>
                  <a:pt x="923" y="499"/>
                  <a:pt x="922" y="493"/>
                  <a:pt x="911" y="489"/>
                </a:cubicBezTo>
                <a:lnTo>
                  <a:pt x="902" y="486"/>
                </a:lnTo>
                <a:lnTo>
                  <a:pt x="566" y="634"/>
                </a:lnTo>
                <a:close/>
                <a:moveTo>
                  <a:pt x="584" y="546"/>
                </a:moveTo>
                <a:lnTo>
                  <a:pt x="788" y="456"/>
                </a:lnTo>
                <a:lnTo>
                  <a:pt x="803" y="355"/>
                </a:lnTo>
                <a:lnTo>
                  <a:pt x="779" y="348"/>
                </a:lnTo>
                <a:cubicBezTo>
                  <a:pt x="768" y="432"/>
                  <a:pt x="560" y="438"/>
                  <a:pt x="502" y="438"/>
                </a:cubicBezTo>
                <a:cubicBezTo>
                  <a:pt x="442" y="438"/>
                  <a:pt x="224" y="431"/>
                  <a:pt x="224" y="340"/>
                </a:cubicBezTo>
                <a:lnTo>
                  <a:pt x="224" y="303"/>
                </a:lnTo>
                <a:lnTo>
                  <a:pt x="56" y="377"/>
                </a:lnTo>
                <a:lnTo>
                  <a:pt x="584" y="546"/>
                </a:lnTo>
                <a:close/>
                <a:moveTo>
                  <a:pt x="566" y="867"/>
                </a:moveTo>
                <a:cubicBezTo>
                  <a:pt x="559" y="839"/>
                  <a:pt x="558" y="810"/>
                  <a:pt x="573" y="783"/>
                </a:cubicBezTo>
                <a:lnTo>
                  <a:pt x="45" y="614"/>
                </a:lnTo>
                <a:cubicBezTo>
                  <a:pt x="24" y="641"/>
                  <a:pt x="19" y="676"/>
                  <a:pt x="43" y="713"/>
                </a:cubicBezTo>
                <a:lnTo>
                  <a:pt x="577" y="884"/>
                </a:lnTo>
                <a:lnTo>
                  <a:pt x="914" y="735"/>
                </a:lnTo>
                <a:cubicBezTo>
                  <a:pt x="923" y="731"/>
                  <a:pt x="922" y="725"/>
                  <a:pt x="911" y="722"/>
                </a:cubicBezTo>
                <a:lnTo>
                  <a:pt x="902" y="719"/>
                </a:lnTo>
                <a:lnTo>
                  <a:pt x="566" y="867"/>
                </a:lnTo>
                <a:close/>
                <a:moveTo>
                  <a:pt x="839" y="173"/>
                </a:moveTo>
                <a:lnTo>
                  <a:pt x="839" y="271"/>
                </a:lnTo>
                <a:cubicBezTo>
                  <a:pt x="836" y="272"/>
                  <a:pt x="832" y="274"/>
                  <a:pt x="832" y="277"/>
                </a:cubicBezTo>
                <a:lnTo>
                  <a:pt x="831" y="290"/>
                </a:lnTo>
                <a:cubicBezTo>
                  <a:pt x="831" y="298"/>
                  <a:pt x="838" y="301"/>
                  <a:pt x="837" y="307"/>
                </a:cubicBezTo>
                <a:lnTo>
                  <a:pt x="836" y="318"/>
                </a:lnTo>
                <a:cubicBezTo>
                  <a:pt x="836" y="323"/>
                  <a:pt x="831" y="327"/>
                  <a:pt x="831" y="333"/>
                </a:cubicBezTo>
                <a:lnTo>
                  <a:pt x="814" y="443"/>
                </a:lnTo>
                <a:cubicBezTo>
                  <a:pt x="821" y="456"/>
                  <a:pt x="886" y="456"/>
                  <a:pt x="894" y="443"/>
                </a:cubicBezTo>
                <a:lnTo>
                  <a:pt x="877" y="333"/>
                </a:lnTo>
                <a:cubicBezTo>
                  <a:pt x="877" y="327"/>
                  <a:pt x="872" y="323"/>
                  <a:pt x="871" y="318"/>
                </a:cubicBezTo>
                <a:lnTo>
                  <a:pt x="870" y="306"/>
                </a:lnTo>
                <a:cubicBezTo>
                  <a:pt x="870" y="300"/>
                  <a:pt x="877" y="299"/>
                  <a:pt x="877" y="291"/>
                </a:cubicBezTo>
                <a:lnTo>
                  <a:pt x="876" y="277"/>
                </a:lnTo>
                <a:cubicBezTo>
                  <a:pt x="876" y="274"/>
                  <a:pt x="872" y="272"/>
                  <a:pt x="869" y="271"/>
                </a:cubicBezTo>
                <a:cubicBezTo>
                  <a:pt x="869" y="172"/>
                  <a:pt x="869" y="285"/>
                  <a:pt x="869" y="179"/>
                </a:cubicBezTo>
                <a:lnTo>
                  <a:pt x="1066" y="144"/>
                </a:lnTo>
                <a:cubicBezTo>
                  <a:pt x="1072" y="143"/>
                  <a:pt x="1073" y="140"/>
                  <a:pt x="1067" y="137"/>
                </a:cubicBezTo>
                <a:cubicBezTo>
                  <a:pt x="972" y="110"/>
                  <a:pt x="885" y="84"/>
                  <a:pt x="806" y="61"/>
                </a:cubicBezTo>
                <a:cubicBezTo>
                  <a:pt x="735" y="41"/>
                  <a:pt x="669" y="21"/>
                  <a:pt x="608" y="4"/>
                </a:cubicBezTo>
                <a:cubicBezTo>
                  <a:pt x="597" y="0"/>
                  <a:pt x="590" y="0"/>
                  <a:pt x="579" y="1"/>
                </a:cubicBezTo>
                <a:cubicBezTo>
                  <a:pt x="499" y="8"/>
                  <a:pt x="415" y="15"/>
                  <a:pt x="325" y="23"/>
                </a:cubicBezTo>
                <a:cubicBezTo>
                  <a:pt x="227" y="31"/>
                  <a:pt x="122" y="40"/>
                  <a:pt x="10" y="49"/>
                </a:cubicBezTo>
                <a:cubicBezTo>
                  <a:pt x="0" y="51"/>
                  <a:pt x="2" y="58"/>
                  <a:pt x="9" y="61"/>
                </a:cubicBezTo>
                <a:cubicBezTo>
                  <a:pt x="53" y="84"/>
                  <a:pt x="102" y="110"/>
                  <a:pt x="156" y="138"/>
                </a:cubicBezTo>
                <a:cubicBezTo>
                  <a:pt x="222" y="173"/>
                  <a:pt x="295" y="211"/>
                  <a:pt x="377" y="255"/>
                </a:cubicBezTo>
                <a:cubicBezTo>
                  <a:pt x="385" y="259"/>
                  <a:pt x="400" y="260"/>
                  <a:pt x="412" y="258"/>
                </a:cubicBezTo>
                <a:cubicBezTo>
                  <a:pt x="547" y="235"/>
                  <a:pt x="682" y="211"/>
                  <a:pt x="817" y="188"/>
                </a:cubicBezTo>
                <a:cubicBezTo>
                  <a:pt x="817" y="183"/>
                  <a:pt x="815" y="180"/>
                  <a:pt x="809" y="179"/>
                </a:cubicBezTo>
                <a:lnTo>
                  <a:pt x="494" y="127"/>
                </a:lnTo>
                <a:cubicBezTo>
                  <a:pt x="466" y="123"/>
                  <a:pt x="471" y="103"/>
                  <a:pt x="487" y="106"/>
                </a:cubicBezTo>
                <a:lnTo>
                  <a:pt x="829" y="161"/>
                </a:lnTo>
                <a:cubicBezTo>
                  <a:pt x="835" y="162"/>
                  <a:pt x="839" y="167"/>
                  <a:pt x="839" y="173"/>
                </a:cubicBezTo>
                <a:close/>
                <a:moveTo>
                  <a:pt x="756" y="222"/>
                </a:moveTo>
                <a:lnTo>
                  <a:pt x="756" y="340"/>
                </a:lnTo>
                <a:cubicBezTo>
                  <a:pt x="756" y="439"/>
                  <a:pt x="248" y="439"/>
                  <a:pt x="248" y="340"/>
                </a:cubicBezTo>
                <a:lnTo>
                  <a:pt x="248" y="213"/>
                </a:lnTo>
                <a:cubicBezTo>
                  <a:pt x="287" y="234"/>
                  <a:pt x="327" y="255"/>
                  <a:pt x="367" y="276"/>
                </a:cubicBezTo>
                <a:cubicBezTo>
                  <a:pt x="380" y="283"/>
                  <a:pt x="401" y="284"/>
                  <a:pt x="416" y="281"/>
                </a:cubicBezTo>
                <a:cubicBezTo>
                  <a:pt x="529" y="261"/>
                  <a:pt x="642" y="242"/>
                  <a:pt x="756" y="22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endParaRPr lang="zh-CN" altLang="en-US" sz="1255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267262" y="3799474"/>
            <a:ext cx="7657475" cy="1126068"/>
          </a:xfrm>
        </p:spPr>
        <p:txBody>
          <a:bodyPr anchor="b">
            <a:normAutofit/>
          </a:bodyPr>
          <a:lstStyle>
            <a:lvl1pPr algn="dist">
              <a:defRPr sz="72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28686" y="4920343"/>
            <a:ext cx="6734628" cy="4489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1" y="581025"/>
            <a:ext cx="10515600" cy="5557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E8E7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:\Users\kingsoft\Desktop\图片1.png图片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100000" l="991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420519" y="3343637"/>
            <a:ext cx="4795520" cy="3556635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1901825" y="1852295"/>
            <a:ext cx="7094855" cy="1106805"/>
          </a:xfrm>
        </p:spPr>
        <p:txBody>
          <a:bodyPr lIns="36000" tIns="46800" rIns="90000" bIns="0" anchor="b" anchorCtr="0">
            <a:normAutofit/>
          </a:bodyPr>
          <a:lstStyle>
            <a:lvl1pPr algn="l">
              <a:defRPr sz="6000" b="0" spc="600" baseline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1901825" y="3057526"/>
            <a:ext cx="7094855" cy="643618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901825" y="3764930"/>
            <a:ext cx="1677917" cy="5040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3675284" y="3764930"/>
            <a:ext cx="1677600" cy="5040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F:\高清图\简单背景-小清新\botanical-cactus-plant-cactuses-1445419.jpgbotanical-cactus-plant-cactuses-1445419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6697345" y="3175"/>
            <a:ext cx="5489575" cy="6854190"/>
          </a:xfrm>
          <a:prstGeom prst="rect">
            <a:avLst/>
          </a:prstGeom>
        </p:spPr>
      </p:pic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21417" y="2902857"/>
            <a:ext cx="5081097" cy="833485"/>
          </a:xfrm>
        </p:spPr>
        <p:txBody>
          <a:bodyPr lIns="36000" tIns="46800" rIns="90000" bIns="0" anchor="b" anchorCtr="0">
            <a:normAutofit/>
          </a:bodyPr>
          <a:lstStyle>
            <a:lvl1pPr>
              <a:defRPr sz="4000" b="0" u="none" strike="noStrike" kern="1200" cap="none" spc="300" normalizeH="0" baseline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521417" y="3809489"/>
            <a:ext cx="5081097" cy="1077985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pic>
        <p:nvPicPr>
          <p:cNvPr id="10" name="图片 9" descr="QQ图片20190718090413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9" name="图片 8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0" name="图片 9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7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8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9" name="图片 8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0" name="图片 9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-36013" y="4651919"/>
            <a:ext cx="3045460" cy="2223135"/>
          </a:xfrm>
          <a:prstGeom prst="rect">
            <a:avLst/>
          </a:prstGeom>
        </p:spPr>
      </p:pic>
      <p:pic>
        <p:nvPicPr>
          <p:cNvPr id="9" name="图片 8" descr="QQ图片20190718090413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550080" y="2001247"/>
            <a:ext cx="6715760" cy="490283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757341" y="2726676"/>
            <a:ext cx="8677318" cy="1404648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0" i="0" u="none" strike="noStrike" kern="1200" cap="none" spc="600" normalizeH="0" baseline="0" noProof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3" name="日期占位符 2" hidden="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 hidden="1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 hidden="1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 hidden="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87655" y="273050"/>
            <a:ext cx="11904345" cy="6602003"/>
            <a:chOff x="287655" y="273050"/>
            <a:chExt cx="11904345" cy="6602003"/>
          </a:xfrm>
        </p:grpSpPr>
        <p:pic>
          <p:nvPicPr>
            <p:cNvPr id="13" name="图片 12" descr="图片4副本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>
            <a:blip r:embed="rId4"/>
            <a:stretch>
              <a:fillRect/>
            </a:stretch>
          </p:blipFill>
          <p:spPr>
            <a:xfrm>
              <a:off x="287655" y="273050"/>
              <a:ext cx="11616690" cy="6393815"/>
            </a:xfrm>
            <a:prstGeom prst="rect">
              <a:avLst/>
            </a:prstGeom>
            <a:solidFill>
              <a:schemeClr val="bg2"/>
            </a:solidFill>
          </p:spPr>
        </p:pic>
        <p:pic>
          <p:nvPicPr>
            <p:cNvPr id="12" name="图片 11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1" y="0"/>
            <a:ext cx="4876800" cy="686181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lIns="90000" tIns="46800" rIns="90000" bIns="46800" anchor="ctr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75885" y="770255"/>
            <a:ext cx="6405245" cy="508762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QQ图片2019071809041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624037"/>
            <a:ext cx="10976400" cy="783563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599"/>
            <a:ext cx="10975975" cy="783563"/>
          </a:xfrm>
        </p:spPr>
        <p:txBody>
          <a:bodyPr lIns="90000" tIns="46800" rIns="90000" bIns="46800">
            <a:normAutofit/>
          </a:bodyPr>
          <a:lstStyle>
            <a:lvl1pPr algn="ctr"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7999"/>
            <a:ext cx="10965600" cy="3333413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3810" y="5039996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pic>
        <p:nvPicPr>
          <p:cNvPr id="15" name="图片 14" descr="QQ图片20190718090413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10854781" y="5747656"/>
            <a:ext cx="1337219" cy="112739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156634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399"/>
            <a:ext cx="11001600" cy="806063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04800" y="560061"/>
            <a:ext cx="10976400" cy="674739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-36015" y="5747656"/>
            <a:ext cx="12228015" cy="1127397"/>
            <a:chOff x="-36015" y="5747656"/>
            <a:chExt cx="12228015" cy="1127397"/>
          </a:xfrm>
        </p:grpSpPr>
        <p:pic>
          <p:nvPicPr>
            <p:cNvPr id="16" name="图片 15" descr="QQ图片20190718090413"/>
            <p:cNvPicPr>
              <a:picLocks noChangeAspect="1"/>
            </p:cNvPicPr>
            <p:nvPr userDrawn="1">
              <p:custDataLst>
                <p:tags r:id="rId3"/>
              </p:custDataLst>
            </p:nvPr>
          </p:nvPicPr>
          <p:blipFill rotWithShape="1">
            <a:blip r:embed="rId4"/>
            <a:srcRect/>
            <a:stretch>
              <a:fillRect/>
            </a:stretch>
          </p:blipFill>
          <p:spPr>
            <a:xfrm flipH="1">
              <a:off x="-36015" y="5747656"/>
              <a:ext cx="1337219" cy="1127397"/>
            </a:xfrm>
            <a:prstGeom prst="rect">
              <a:avLst/>
            </a:prstGeom>
          </p:spPr>
        </p:pic>
        <p:pic>
          <p:nvPicPr>
            <p:cNvPr id="17" name="图片 16" descr="QQ图片20190718090413"/>
            <p:cNvPicPr>
              <a:picLocks noChangeAspect="1"/>
            </p:cNvPicPr>
            <p:nvPr userDrawn="1">
              <p:custDataLst>
                <p:tags r:id="rId5"/>
              </p:custDataLst>
            </p:nvPr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0854781" y="5747656"/>
              <a:ext cx="1337219" cy="1127397"/>
            </a:xfrm>
            <a:prstGeom prst="rect">
              <a:avLst/>
            </a:prstGeom>
          </p:spPr>
        </p:pic>
      </p:grpSp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>
            <a:normAutofit/>
          </a:bodyPr>
          <a:lstStyle>
            <a:lvl1pPr>
              <a:defRPr sz="1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C:\Users\kingsoft\Desktop\图片1.png图片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9" b="100000" l="991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5486400" y="1909183"/>
            <a:ext cx="6729639" cy="499109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522800" y="1339200"/>
            <a:ext cx="9144000" cy="2386800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2" name="图片 11" descr="QQ图片20190718090413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756" b="100000" l="9881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flipH="1">
            <a:off x="-36013" y="4651919"/>
            <a:ext cx="3045460" cy="2223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 userDrawn="1">
            <p:custDataLst>
              <p:tags r:id="rId3"/>
            </p:custDataLst>
          </p:nvPr>
        </p:nvSpPr>
        <p:spPr>
          <a:xfrm>
            <a:off x="580390" y="593090"/>
            <a:ext cx="11030585" cy="56718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>
            <p:custDataLst>
              <p:tags r:id="rId4"/>
            </p:custDataLst>
          </p:nvPr>
        </p:nvSpPr>
        <p:spPr>
          <a:xfrm>
            <a:off x="11412220" y="4224655"/>
            <a:ext cx="382270" cy="14585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 userDrawn="1">
            <p:custDataLst>
              <p:tags r:id="rId5"/>
            </p:custDataLst>
          </p:nvPr>
        </p:nvSpPr>
        <p:spPr>
          <a:xfrm>
            <a:off x="4683760" y="1374775"/>
            <a:ext cx="2824480" cy="41090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/>
          <a:srcRect/>
          <a:stretch>
            <a:fillRect/>
          </a:stretch>
        </p:blipFill>
        <p:spPr>
          <a:xfrm>
            <a:off x="6446520" y="593090"/>
            <a:ext cx="2114550" cy="2207895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1"/>
            </p:custDataLst>
          </p:nvPr>
        </p:nvSpPr>
        <p:spPr>
          <a:xfrm>
            <a:off x="4693722" y="1374493"/>
            <a:ext cx="1595677" cy="4109013"/>
          </a:xfrm>
        </p:spPr>
        <p:txBody>
          <a:bodyPr lIns="90170" tIns="46990" rIns="90170" bIns="46990" anchor="t" anchorCtr="0">
            <a:normAutofit/>
          </a:bodyPr>
          <a:lstStyle>
            <a:lvl1pPr algn="ctr">
              <a:defRPr sz="6600" spc="600" baseline="0"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2"/>
            </p:custDataLst>
          </p:nvPr>
        </p:nvSpPr>
        <p:spPr>
          <a:xfrm>
            <a:off x="6630600" y="3154155"/>
            <a:ext cx="445815" cy="2005856"/>
          </a:xfrm>
          <a:ln>
            <a:solidFill>
              <a:schemeClr val="tx1"/>
            </a:solidFill>
          </a:ln>
        </p:spPr>
        <p:txBody>
          <a:bodyPr lIns="90170" tIns="46990" rIns="90170" bIns="4699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99468" y="3294746"/>
            <a:ext cx="6193064" cy="658132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999468" y="3952879"/>
            <a:ext cx="6193064" cy="173863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9956" l="0" r="99900"/>
                    </a14:imgEffect>
                  </a14:imgLayer>
                </a14:imgProps>
              </a:ext>
            </a:extLst>
          </a:blip>
          <a:srcRect t="4840" r="72907" b="58118"/>
          <a:stretch>
            <a:fillRect/>
          </a:stretch>
        </p:blipFill>
        <p:spPr>
          <a:xfrm rot="19971281">
            <a:off x="-775341" y="-1128693"/>
            <a:ext cx="7225626" cy="5559709"/>
          </a:xfrm>
          <a:custGeom>
            <a:avLst/>
            <a:gdLst>
              <a:gd name="connsiteX0" fmla="*/ 841386 w 3301825"/>
              <a:gd name="connsiteY0" fmla="*/ 0 h 2540567"/>
              <a:gd name="connsiteX1" fmla="*/ 3301825 w 3301825"/>
              <a:gd name="connsiteY1" fmla="*/ 1261527 h 2540567"/>
              <a:gd name="connsiteX2" fmla="*/ 3301825 w 3301825"/>
              <a:gd name="connsiteY2" fmla="*/ 2540567 h 2540567"/>
              <a:gd name="connsiteX3" fmla="*/ 0 w 3301825"/>
              <a:gd name="connsiteY3" fmla="*/ 2540567 h 2540567"/>
              <a:gd name="connsiteX4" fmla="*/ 0 w 3301825"/>
              <a:gd name="connsiteY4" fmla="*/ 1641009 h 2540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825" h="2540567">
                <a:moveTo>
                  <a:pt x="841386" y="0"/>
                </a:moveTo>
                <a:lnTo>
                  <a:pt x="3301825" y="1261527"/>
                </a:lnTo>
                <a:lnTo>
                  <a:pt x="3301825" y="2540567"/>
                </a:lnTo>
                <a:lnTo>
                  <a:pt x="0" y="2540567"/>
                </a:lnTo>
                <a:lnTo>
                  <a:pt x="0" y="1641009"/>
                </a:lnTo>
                <a:close/>
              </a:path>
            </a:pathLst>
          </a:cu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9956" l="0" r="99900"/>
                    </a14:imgEffect>
                  </a14:imgLayer>
                </a14:imgProps>
              </a:ext>
            </a:extLst>
          </a:blip>
          <a:srcRect l="75238" r="126" b="59006"/>
          <a:stretch>
            <a:fillRect/>
          </a:stretch>
        </p:blipFill>
        <p:spPr>
          <a:xfrm rot="5400000">
            <a:off x="10022867" y="4688867"/>
            <a:ext cx="2240280" cy="209798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006884" cy="6858000"/>
            <a:chOff x="0" y="0"/>
            <a:chExt cx="12006884" cy="6858000"/>
          </a:xfrm>
        </p:grpSpPr>
        <p:sp>
          <p:nvSpPr>
            <p:cNvPr id="8" name="矩形 7"/>
            <p:cNvSpPr/>
            <p:nvPr>
              <p:custDataLst>
                <p:tags r:id="rId3"/>
              </p:custDataLst>
            </p:nvPr>
          </p:nvSpPr>
          <p:spPr>
            <a:xfrm>
              <a:off x="11412638" y="4224762"/>
              <a:ext cx="381965" cy="14584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0" y="0"/>
              <a:ext cx="12006884" cy="6858000"/>
              <a:chOff x="0" y="0"/>
              <a:chExt cx="12006884" cy="6858000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0" y="0"/>
                <a:ext cx="12006884" cy="6858000"/>
                <a:chOff x="0" y="0"/>
                <a:chExt cx="12006884" cy="6858000"/>
              </a:xfrm>
            </p:grpSpPr>
            <p:sp>
              <p:nvSpPr>
                <p:cNvPr id="12" name="矩形 11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0" y="0"/>
                  <a:ext cx="6096000" cy="68580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" name="矩形 12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580664" y="593203"/>
                  <a:ext cx="11030673" cy="567159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4" name="图片 13"/>
                <p:cNvPicPr>
                  <a:picLocks noChangeAspect="1"/>
                </p:cNvPicPr>
                <p:nvPr>
                  <p:custDataLst>
                    <p:tags r:id="rId6"/>
                  </p:custDataLst>
                </p:nvPr>
              </p:nvPicPr>
              <p:blipFill rotWithShape="1">
                <a:blip r:embed="rId7"/>
                <a:srcRect/>
                <a:stretch>
                  <a:fillRect/>
                </a:stretch>
              </p:blipFill>
              <p:spPr>
                <a:xfrm>
                  <a:off x="580664" y="1886673"/>
                  <a:ext cx="4858137" cy="4674726"/>
                </a:xfrm>
                <a:prstGeom prst="rect">
                  <a:avLst/>
                </a:prstGeom>
              </p:spPr>
            </p:pic>
            <p:pic>
              <p:nvPicPr>
                <p:cNvPr id="15" name="图片 14"/>
                <p:cNvPicPr>
                  <a:picLocks noChangeAspect="1"/>
                </p:cNvPicPr>
                <p:nvPr>
                  <p:custDataLst>
                    <p:tags r:id="rId8"/>
                  </p:custDataLst>
                </p:nvPr>
              </p:nvPicPr>
              <p:blipFill rotWithShape="1">
                <a:blip r:embed="rId9"/>
                <a:srcRect/>
                <a:stretch>
                  <a:fillRect/>
                </a:stretch>
              </p:blipFill>
              <p:spPr>
                <a:xfrm>
                  <a:off x="10289803" y="0"/>
                  <a:ext cx="1717081" cy="1792921"/>
                </a:xfrm>
                <a:prstGeom prst="rect">
                  <a:avLst/>
                </a:prstGeom>
              </p:spPr>
            </p:pic>
          </p:grpSp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10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 rot="19414000" flipH="1">
                <a:off x="4400402" y="3137998"/>
                <a:ext cx="352594" cy="582004"/>
              </a:xfrm>
              <a:prstGeom prst="rect">
                <a:avLst/>
              </a:prstGeom>
            </p:spPr>
          </p:pic>
        </p:grpSp>
      </p:grp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7573010" y="1237615"/>
            <a:ext cx="884555" cy="4445635"/>
          </a:xfrm>
        </p:spPr>
        <p:txBody>
          <a:bodyPr lIns="90000" tIns="46800" rIns="90000" bIns="46800" anchor="ctr" anchorCtr="0">
            <a:normAutofit/>
          </a:bodyPr>
          <a:lstStyle>
            <a:lvl1pPr>
              <a:defRPr sz="3600" u="none" strike="noStrike" kern="1200" cap="none" spc="3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1794603" cy="6858000"/>
            <a:chOff x="0" y="0"/>
            <a:chExt cx="11794603" cy="6858000"/>
          </a:xfrm>
        </p:grpSpPr>
        <p:sp>
          <p:nvSpPr>
            <p:cNvPr id="7" name="矩形 6"/>
            <p:cNvSpPr/>
            <p:nvPr>
              <p:custDataLst>
                <p:tags r:id="rId3"/>
              </p:custDataLst>
            </p:nvPr>
          </p:nvSpPr>
          <p:spPr>
            <a:xfrm>
              <a:off x="11412638" y="4224762"/>
              <a:ext cx="381965" cy="145841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0" y="0"/>
              <a:ext cx="11611337" cy="6858000"/>
              <a:chOff x="0" y="0"/>
              <a:chExt cx="11611337" cy="6858000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0" y="0"/>
                <a:ext cx="11611337" cy="6858000"/>
                <a:chOff x="0" y="0"/>
                <a:chExt cx="11611337" cy="6858000"/>
              </a:xfrm>
            </p:grpSpPr>
            <p:sp>
              <p:nvSpPr>
                <p:cNvPr id="11" name="矩形 10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0" y="0"/>
                  <a:ext cx="6096000" cy="68580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" name="矩形 11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580664" y="593203"/>
                  <a:ext cx="11030673" cy="5671595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3" name="图片 12"/>
                <p:cNvPicPr>
                  <a:picLocks noChangeAspect="1"/>
                </p:cNvPicPr>
                <p:nvPr>
                  <p:custDataLst>
                    <p:tags r:id="rId6"/>
                  </p:custDataLst>
                </p:nvPr>
              </p:nvPicPr>
              <p:blipFill rotWithShape="1">
                <a:blip r:embed="rId7" cstate="email"/>
                <a:srcRect/>
                <a:stretch>
                  <a:fillRect/>
                </a:stretch>
              </p:blipFill>
              <p:spPr>
                <a:xfrm>
                  <a:off x="1180616" y="2097979"/>
                  <a:ext cx="3784923" cy="4166820"/>
                </a:xfrm>
                <a:prstGeom prst="rect">
                  <a:avLst/>
                </a:prstGeom>
              </p:spPr>
            </p:pic>
          </p:grpSp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 flipH="1">
                <a:off x="4476896" y="5150734"/>
                <a:ext cx="518030" cy="855079"/>
              </a:xfrm>
              <a:prstGeom prst="rect">
                <a:avLst/>
              </a:prstGeom>
            </p:spPr>
          </p:pic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lIns="90170" tIns="46990" rIns="90170" bIns="46990">
            <a:normAutofit/>
          </a:bodyPr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1794603" cy="6858000"/>
            <a:chOff x="0" y="0"/>
            <a:chExt cx="11794603" cy="6858000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0" y="0"/>
              <a:ext cx="11794603" cy="6858000"/>
              <a:chOff x="0" y="0"/>
              <a:chExt cx="11794603" cy="6858000"/>
            </a:xfrm>
          </p:grpSpPr>
          <p:sp>
            <p:nvSpPr>
              <p:cNvPr id="7" name="矩形 6"/>
              <p:cNvSpPr/>
              <p:nvPr>
                <p:custDataLst>
                  <p:tags r:id="rId3"/>
                </p:custDataLst>
              </p:nvPr>
            </p:nvSpPr>
            <p:spPr>
              <a:xfrm>
                <a:off x="0" y="0"/>
                <a:ext cx="6096000" cy="68580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矩形 7"/>
              <p:cNvSpPr/>
              <p:nvPr>
                <p:custDataLst>
                  <p:tags r:id="rId4"/>
                </p:custDataLst>
              </p:nvPr>
            </p:nvSpPr>
            <p:spPr>
              <a:xfrm>
                <a:off x="580664" y="593203"/>
                <a:ext cx="11030673" cy="567159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>
                <p:custDataLst>
                  <p:tags r:id="rId5"/>
                </p:custDataLst>
              </p:nvPr>
            </p:nvSpPr>
            <p:spPr>
              <a:xfrm>
                <a:off x="11412638" y="4224762"/>
                <a:ext cx="381965" cy="145841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 rotWithShape="1">
              <a:blip r:embed="rId7"/>
              <a:srcRect/>
              <a:stretch>
                <a:fillRect/>
              </a:stretch>
            </p:blipFill>
            <p:spPr>
              <a:xfrm>
                <a:off x="6446372" y="593203"/>
                <a:ext cx="2114479" cy="2207871"/>
              </a:xfrm>
              <a:prstGeom prst="rect">
                <a:avLst/>
              </a:prstGeom>
            </p:spPr>
          </p:pic>
        </p:grpSp>
        <p:sp>
          <p:nvSpPr>
            <p:cNvPr id="11" name="矩形 10"/>
            <p:cNvSpPr/>
            <p:nvPr userDrawn="1">
              <p:custDataLst>
                <p:tags r:id="rId8"/>
              </p:custDataLst>
            </p:nvPr>
          </p:nvSpPr>
          <p:spPr>
            <a:xfrm>
              <a:off x="4683889" y="1374494"/>
              <a:ext cx="2824223" cy="410901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4780285" y="1537589"/>
            <a:ext cx="1387518" cy="3809111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7" name="竖排文字占位符 16"/>
          <p:cNvSpPr>
            <a:spLocks noGrp="1"/>
          </p:cNvSpPr>
          <p:nvPr>
            <p:ph type="body" orient="vert" sz="quarter" idx="13" hasCustomPrompt="1"/>
            <p:custDataLst>
              <p:tags r:id="rId13"/>
            </p:custDataLst>
          </p:nvPr>
        </p:nvSpPr>
        <p:spPr>
          <a:xfrm>
            <a:off x="6595455" y="2981688"/>
            <a:ext cx="505230" cy="2321204"/>
          </a:xfrm>
        </p:spPr>
        <p:txBody>
          <a:bodyPr vert="eaVert" lIns="90000" tIns="46800" rIns="90000" bIns="46800">
            <a:normAutofit/>
          </a:bodyPr>
          <a:lstStyle>
            <a:lvl1pPr marL="0" indent="0" algn="ctr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 hidden="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 hidden="1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 hidden="1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 rotWithShape="1">
          <a:blip r:embed="rId6" cstate="email"/>
          <a:srcRect/>
          <a:stretch>
            <a:fillRect/>
          </a:stretch>
        </p:blipFill>
        <p:spPr>
          <a:xfrm>
            <a:off x="9283700" y="1"/>
            <a:ext cx="2908300" cy="1249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286385" y="1"/>
            <a:ext cx="11905615" cy="6857999"/>
            <a:chOff x="286385" y="1"/>
            <a:chExt cx="11905615" cy="6857999"/>
          </a:xfrm>
        </p:grpSpPr>
        <p:sp>
          <p:nvSpPr>
            <p:cNvPr id="6" name="矩形 5"/>
            <p:cNvSpPr/>
            <p:nvPr userDrawn="1">
              <p:custDataLst>
                <p:tags r:id="rId3"/>
              </p:custDataLst>
            </p:nvPr>
          </p:nvSpPr>
          <p:spPr>
            <a:xfrm>
              <a:off x="286385" y="273050"/>
              <a:ext cx="11616055" cy="6311900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en-US" altLang="zh-CN" dirty="0">
                <a:sym typeface="+mn-ea"/>
              </a:endParaRPr>
            </a:p>
          </p:txBody>
        </p:sp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 cstate="email"/>
            <a:srcRect/>
            <a:stretch>
              <a:fillRect/>
            </a:stretch>
          </p:blipFill>
          <p:spPr>
            <a:xfrm>
              <a:off x="10464800" y="4804152"/>
              <a:ext cx="1704941" cy="2053848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 cstate="email"/>
            <a:srcRect/>
            <a:stretch>
              <a:fillRect/>
            </a:stretch>
          </p:blipFill>
          <p:spPr>
            <a:xfrm>
              <a:off x="9283700" y="1"/>
              <a:ext cx="2908300" cy="1249610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1905" y="-4445"/>
            <a:ext cx="4899025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email"/>
          <a:srcRect/>
          <a:stretch>
            <a:fillRect/>
          </a:stretch>
        </p:blipFill>
        <p:spPr>
          <a:xfrm>
            <a:off x="-172999" y="4804152"/>
            <a:ext cx="1704941" cy="205384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1" y="0"/>
            <a:ext cx="1397000" cy="145870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email"/>
          <a:srcRect/>
          <a:stretch>
            <a:fillRect/>
          </a:stretch>
        </p:blipFill>
        <p:spPr>
          <a:xfrm>
            <a:off x="10083800" y="5757306"/>
            <a:ext cx="2241300" cy="10895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10947400" y="5243450"/>
            <a:ext cx="1319459" cy="1590419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4"/>
            </p:custDataLst>
          </p:nvPr>
        </p:nvSpPr>
        <p:spPr>
          <a:xfrm>
            <a:off x="0" y="127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9" name="组合 8"/>
          <p:cNvGrpSpPr/>
          <p:nvPr userDrawn="1">
            <p:custDataLst>
              <p:tags r:id="rId3"/>
            </p:custDataLst>
          </p:nvPr>
        </p:nvGrpSpPr>
        <p:grpSpPr>
          <a:xfrm>
            <a:off x="126034" y="2688900"/>
            <a:ext cx="12062792" cy="1896745"/>
            <a:chOff x="126034" y="2688900"/>
            <a:chExt cx="12062792" cy="1896745"/>
          </a:xfrm>
        </p:grpSpPr>
        <p:pic>
          <p:nvPicPr>
            <p:cNvPr id="6" name="图片 5"/>
            <p:cNvPicPr>
              <a:picLocks noChangeAspect="1"/>
            </p:cNvPicPr>
            <p:nvPr userDrawn="1">
              <p:custDataLst>
                <p:tags r:id="rId4"/>
              </p:custDataLst>
            </p:nvPr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126034" y="2716273"/>
              <a:ext cx="1080465" cy="174899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7"/>
            <a:srcRect/>
            <a:stretch>
              <a:fillRect/>
            </a:stretch>
          </p:blipFill>
          <p:spPr>
            <a:xfrm>
              <a:off x="10305416" y="2688900"/>
              <a:ext cx="1883410" cy="189674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2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3905016" y="5380620"/>
            <a:ext cx="4456918" cy="0"/>
          </a:xfrm>
          <a:prstGeom prst="line">
            <a:avLst/>
          </a:prstGeom>
          <a:ln w="31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25"/>
          <p:cNvSpPr>
            <a:spLocks noEditPoints="1"/>
          </p:cNvSpPr>
          <p:nvPr/>
        </p:nvSpPr>
        <p:spPr bwMode="auto">
          <a:xfrm>
            <a:off x="5587135" y="2889607"/>
            <a:ext cx="1092680" cy="901807"/>
          </a:xfrm>
          <a:custGeom>
            <a:avLst/>
            <a:gdLst>
              <a:gd name="T0" fmla="*/ 571 w 1073"/>
              <a:gd name="T1" fmla="*/ 667 h 884"/>
              <a:gd name="T2" fmla="*/ 41 w 1073"/>
              <a:gd name="T3" fmla="*/ 596 h 884"/>
              <a:gd name="T4" fmla="*/ 912 w 1073"/>
              <a:gd name="T5" fmla="*/ 619 h 884"/>
              <a:gd name="T6" fmla="*/ 899 w 1073"/>
              <a:gd name="T7" fmla="*/ 602 h 884"/>
              <a:gd name="T8" fmla="*/ 566 w 1073"/>
              <a:gd name="T9" fmla="*/ 634 h 884"/>
              <a:gd name="T10" fmla="*/ 45 w 1073"/>
              <a:gd name="T11" fmla="*/ 382 h 884"/>
              <a:gd name="T12" fmla="*/ 577 w 1073"/>
              <a:gd name="T13" fmla="*/ 651 h 884"/>
              <a:gd name="T14" fmla="*/ 911 w 1073"/>
              <a:gd name="T15" fmla="*/ 489 h 884"/>
              <a:gd name="T16" fmla="*/ 566 w 1073"/>
              <a:gd name="T17" fmla="*/ 634 h 884"/>
              <a:gd name="T18" fmla="*/ 788 w 1073"/>
              <a:gd name="T19" fmla="*/ 456 h 884"/>
              <a:gd name="T20" fmla="*/ 779 w 1073"/>
              <a:gd name="T21" fmla="*/ 348 h 884"/>
              <a:gd name="T22" fmla="*/ 224 w 1073"/>
              <a:gd name="T23" fmla="*/ 340 h 884"/>
              <a:gd name="T24" fmla="*/ 56 w 1073"/>
              <a:gd name="T25" fmla="*/ 377 h 884"/>
              <a:gd name="T26" fmla="*/ 566 w 1073"/>
              <a:gd name="T27" fmla="*/ 867 h 884"/>
              <a:gd name="T28" fmla="*/ 45 w 1073"/>
              <a:gd name="T29" fmla="*/ 614 h 884"/>
              <a:gd name="T30" fmla="*/ 577 w 1073"/>
              <a:gd name="T31" fmla="*/ 884 h 884"/>
              <a:gd name="T32" fmla="*/ 911 w 1073"/>
              <a:gd name="T33" fmla="*/ 722 h 884"/>
              <a:gd name="T34" fmla="*/ 566 w 1073"/>
              <a:gd name="T35" fmla="*/ 867 h 884"/>
              <a:gd name="T36" fmla="*/ 839 w 1073"/>
              <a:gd name="T37" fmla="*/ 271 h 884"/>
              <a:gd name="T38" fmla="*/ 831 w 1073"/>
              <a:gd name="T39" fmla="*/ 290 h 884"/>
              <a:gd name="T40" fmla="*/ 836 w 1073"/>
              <a:gd name="T41" fmla="*/ 318 h 884"/>
              <a:gd name="T42" fmla="*/ 814 w 1073"/>
              <a:gd name="T43" fmla="*/ 443 h 884"/>
              <a:gd name="T44" fmla="*/ 877 w 1073"/>
              <a:gd name="T45" fmla="*/ 333 h 884"/>
              <a:gd name="T46" fmla="*/ 870 w 1073"/>
              <a:gd name="T47" fmla="*/ 306 h 884"/>
              <a:gd name="T48" fmla="*/ 876 w 1073"/>
              <a:gd name="T49" fmla="*/ 277 h 884"/>
              <a:gd name="T50" fmla="*/ 869 w 1073"/>
              <a:gd name="T51" fmla="*/ 179 h 884"/>
              <a:gd name="T52" fmla="*/ 1067 w 1073"/>
              <a:gd name="T53" fmla="*/ 137 h 884"/>
              <a:gd name="T54" fmla="*/ 608 w 1073"/>
              <a:gd name="T55" fmla="*/ 4 h 884"/>
              <a:gd name="T56" fmla="*/ 325 w 1073"/>
              <a:gd name="T57" fmla="*/ 23 h 884"/>
              <a:gd name="T58" fmla="*/ 9 w 1073"/>
              <a:gd name="T59" fmla="*/ 61 h 884"/>
              <a:gd name="T60" fmla="*/ 377 w 1073"/>
              <a:gd name="T61" fmla="*/ 255 h 884"/>
              <a:gd name="T62" fmla="*/ 817 w 1073"/>
              <a:gd name="T63" fmla="*/ 188 h 884"/>
              <a:gd name="T64" fmla="*/ 494 w 1073"/>
              <a:gd name="T65" fmla="*/ 127 h 884"/>
              <a:gd name="T66" fmla="*/ 829 w 1073"/>
              <a:gd name="T67" fmla="*/ 161 h 884"/>
              <a:gd name="T68" fmla="*/ 756 w 1073"/>
              <a:gd name="T69" fmla="*/ 222 h 884"/>
              <a:gd name="T70" fmla="*/ 248 w 1073"/>
              <a:gd name="T71" fmla="*/ 340 h 884"/>
              <a:gd name="T72" fmla="*/ 367 w 1073"/>
              <a:gd name="T73" fmla="*/ 276 h 884"/>
              <a:gd name="T74" fmla="*/ 756 w 1073"/>
              <a:gd name="T75" fmla="*/ 222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73" h="884">
                <a:moveTo>
                  <a:pt x="564" y="750"/>
                </a:moveTo>
                <a:cubicBezTo>
                  <a:pt x="557" y="722"/>
                  <a:pt x="556" y="694"/>
                  <a:pt x="571" y="667"/>
                </a:cubicBezTo>
                <a:lnTo>
                  <a:pt x="42" y="497"/>
                </a:lnTo>
                <a:cubicBezTo>
                  <a:pt x="22" y="524"/>
                  <a:pt x="17" y="559"/>
                  <a:pt x="41" y="596"/>
                </a:cubicBezTo>
                <a:lnTo>
                  <a:pt x="575" y="767"/>
                </a:lnTo>
                <a:lnTo>
                  <a:pt x="912" y="619"/>
                </a:lnTo>
                <a:cubicBezTo>
                  <a:pt x="921" y="615"/>
                  <a:pt x="919" y="608"/>
                  <a:pt x="908" y="605"/>
                </a:cubicBezTo>
                <a:lnTo>
                  <a:pt x="899" y="602"/>
                </a:lnTo>
                <a:lnTo>
                  <a:pt x="564" y="750"/>
                </a:lnTo>
                <a:close/>
                <a:moveTo>
                  <a:pt x="566" y="634"/>
                </a:moveTo>
                <a:cubicBezTo>
                  <a:pt x="559" y="606"/>
                  <a:pt x="558" y="578"/>
                  <a:pt x="573" y="551"/>
                </a:cubicBezTo>
                <a:lnTo>
                  <a:pt x="45" y="382"/>
                </a:lnTo>
                <a:cubicBezTo>
                  <a:pt x="24" y="408"/>
                  <a:pt x="19" y="443"/>
                  <a:pt x="43" y="480"/>
                </a:cubicBezTo>
                <a:lnTo>
                  <a:pt x="577" y="651"/>
                </a:lnTo>
                <a:lnTo>
                  <a:pt x="914" y="503"/>
                </a:lnTo>
                <a:cubicBezTo>
                  <a:pt x="923" y="499"/>
                  <a:pt x="922" y="493"/>
                  <a:pt x="911" y="489"/>
                </a:cubicBezTo>
                <a:lnTo>
                  <a:pt x="902" y="486"/>
                </a:lnTo>
                <a:lnTo>
                  <a:pt x="566" y="634"/>
                </a:lnTo>
                <a:close/>
                <a:moveTo>
                  <a:pt x="584" y="546"/>
                </a:moveTo>
                <a:lnTo>
                  <a:pt x="788" y="456"/>
                </a:lnTo>
                <a:lnTo>
                  <a:pt x="803" y="355"/>
                </a:lnTo>
                <a:lnTo>
                  <a:pt x="779" y="348"/>
                </a:lnTo>
                <a:cubicBezTo>
                  <a:pt x="768" y="432"/>
                  <a:pt x="560" y="438"/>
                  <a:pt x="502" y="438"/>
                </a:cubicBezTo>
                <a:cubicBezTo>
                  <a:pt x="442" y="438"/>
                  <a:pt x="224" y="431"/>
                  <a:pt x="224" y="340"/>
                </a:cubicBezTo>
                <a:lnTo>
                  <a:pt x="224" y="303"/>
                </a:lnTo>
                <a:lnTo>
                  <a:pt x="56" y="377"/>
                </a:lnTo>
                <a:lnTo>
                  <a:pt x="584" y="546"/>
                </a:lnTo>
                <a:close/>
                <a:moveTo>
                  <a:pt x="566" y="867"/>
                </a:moveTo>
                <a:cubicBezTo>
                  <a:pt x="559" y="839"/>
                  <a:pt x="558" y="810"/>
                  <a:pt x="573" y="783"/>
                </a:cubicBezTo>
                <a:lnTo>
                  <a:pt x="45" y="614"/>
                </a:lnTo>
                <a:cubicBezTo>
                  <a:pt x="24" y="641"/>
                  <a:pt x="19" y="676"/>
                  <a:pt x="43" y="713"/>
                </a:cubicBezTo>
                <a:lnTo>
                  <a:pt x="577" y="884"/>
                </a:lnTo>
                <a:lnTo>
                  <a:pt x="914" y="735"/>
                </a:lnTo>
                <a:cubicBezTo>
                  <a:pt x="923" y="731"/>
                  <a:pt x="922" y="725"/>
                  <a:pt x="911" y="722"/>
                </a:cubicBezTo>
                <a:lnTo>
                  <a:pt x="902" y="719"/>
                </a:lnTo>
                <a:lnTo>
                  <a:pt x="566" y="867"/>
                </a:lnTo>
                <a:close/>
                <a:moveTo>
                  <a:pt x="839" y="173"/>
                </a:moveTo>
                <a:lnTo>
                  <a:pt x="839" y="271"/>
                </a:lnTo>
                <a:cubicBezTo>
                  <a:pt x="836" y="272"/>
                  <a:pt x="832" y="274"/>
                  <a:pt x="832" y="277"/>
                </a:cubicBezTo>
                <a:lnTo>
                  <a:pt x="831" y="290"/>
                </a:lnTo>
                <a:cubicBezTo>
                  <a:pt x="831" y="298"/>
                  <a:pt x="838" y="301"/>
                  <a:pt x="837" y="307"/>
                </a:cubicBezTo>
                <a:lnTo>
                  <a:pt x="836" y="318"/>
                </a:lnTo>
                <a:cubicBezTo>
                  <a:pt x="836" y="323"/>
                  <a:pt x="831" y="327"/>
                  <a:pt x="831" y="333"/>
                </a:cubicBezTo>
                <a:lnTo>
                  <a:pt x="814" y="443"/>
                </a:lnTo>
                <a:cubicBezTo>
                  <a:pt x="821" y="456"/>
                  <a:pt x="886" y="456"/>
                  <a:pt x="894" y="443"/>
                </a:cubicBezTo>
                <a:lnTo>
                  <a:pt x="877" y="333"/>
                </a:lnTo>
                <a:cubicBezTo>
                  <a:pt x="877" y="327"/>
                  <a:pt x="872" y="323"/>
                  <a:pt x="871" y="318"/>
                </a:cubicBezTo>
                <a:lnTo>
                  <a:pt x="870" y="306"/>
                </a:lnTo>
                <a:cubicBezTo>
                  <a:pt x="870" y="300"/>
                  <a:pt x="877" y="299"/>
                  <a:pt x="877" y="291"/>
                </a:cubicBezTo>
                <a:lnTo>
                  <a:pt x="876" y="277"/>
                </a:lnTo>
                <a:cubicBezTo>
                  <a:pt x="876" y="274"/>
                  <a:pt x="872" y="272"/>
                  <a:pt x="869" y="271"/>
                </a:cubicBezTo>
                <a:cubicBezTo>
                  <a:pt x="869" y="172"/>
                  <a:pt x="869" y="285"/>
                  <a:pt x="869" y="179"/>
                </a:cubicBezTo>
                <a:lnTo>
                  <a:pt x="1066" y="144"/>
                </a:lnTo>
                <a:cubicBezTo>
                  <a:pt x="1072" y="143"/>
                  <a:pt x="1073" y="140"/>
                  <a:pt x="1067" y="137"/>
                </a:cubicBezTo>
                <a:cubicBezTo>
                  <a:pt x="972" y="110"/>
                  <a:pt x="885" y="84"/>
                  <a:pt x="806" y="61"/>
                </a:cubicBezTo>
                <a:cubicBezTo>
                  <a:pt x="735" y="41"/>
                  <a:pt x="669" y="21"/>
                  <a:pt x="608" y="4"/>
                </a:cubicBezTo>
                <a:cubicBezTo>
                  <a:pt x="597" y="0"/>
                  <a:pt x="590" y="0"/>
                  <a:pt x="579" y="1"/>
                </a:cubicBezTo>
                <a:cubicBezTo>
                  <a:pt x="499" y="8"/>
                  <a:pt x="415" y="15"/>
                  <a:pt x="325" y="23"/>
                </a:cubicBezTo>
                <a:cubicBezTo>
                  <a:pt x="227" y="31"/>
                  <a:pt x="122" y="40"/>
                  <a:pt x="10" y="49"/>
                </a:cubicBezTo>
                <a:cubicBezTo>
                  <a:pt x="0" y="51"/>
                  <a:pt x="2" y="58"/>
                  <a:pt x="9" y="61"/>
                </a:cubicBezTo>
                <a:cubicBezTo>
                  <a:pt x="53" y="84"/>
                  <a:pt x="102" y="110"/>
                  <a:pt x="156" y="138"/>
                </a:cubicBezTo>
                <a:cubicBezTo>
                  <a:pt x="222" y="173"/>
                  <a:pt x="295" y="211"/>
                  <a:pt x="377" y="255"/>
                </a:cubicBezTo>
                <a:cubicBezTo>
                  <a:pt x="385" y="259"/>
                  <a:pt x="400" y="260"/>
                  <a:pt x="412" y="258"/>
                </a:cubicBezTo>
                <a:cubicBezTo>
                  <a:pt x="547" y="235"/>
                  <a:pt x="682" y="211"/>
                  <a:pt x="817" y="188"/>
                </a:cubicBezTo>
                <a:cubicBezTo>
                  <a:pt x="817" y="183"/>
                  <a:pt x="815" y="180"/>
                  <a:pt x="809" y="179"/>
                </a:cubicBezTo>
                <a:lnTo>
                  <a:pt x="494" y="127"/>
                </a:lnTo>
                <a:cubicBezTo>
                  <a:pt x="466" y="123"/>
                  <a:pt x="471" y="103"/>
                  <a:pt x="487" y="106"/>
                </a:cubicBezTo>
                <a:lnTo>
                  <a:pt x="829" y="161"/>
                </a:lnTo>
                <a:cubicBezTo>
                  <a:pt x="835" y="162"/>
                  <a:pt x="839" y="167"/>
                  <a:pt x="839" y="173"/>
                </a:cubicBezTo>
                <a:close/>
                <a:moveTo>
                  <a:pt x="756" y="222"/>
                </a:moveTo>
                <a:lnTo>
                  <a:pt x="756" y="340"/>
                </a:lnTo>
                <a:cubicBezTo>
                  <a:pt x="756" y="439"/>
                  <a:pt x="248" y="439"/>
                  <a:pt x="248" y="340"/>
                </a:cubicBezTo>
                <a:lnTo>
                  <a:pt x="248" y="213"/>
                </a:lnTo>
                <a:cubicBezTo>
                  <a:pt x="287" y="234"/>
                  <a:pt x="327" y="255"/>
                  <a:pt x="367" y="276"/>
                </a:cubicBezTo>
                <a:cubicBezTo>
                  <a:pt x="380" y="283"/>
                  <a:pt x="401" y="284"/>
                  <a:pt x="416" y="281"/>
                </a:cubicBezTo>
                <a:cubicBezTo>
                  <a:pt x="529" y="261"/>
                  <a:pt x="642" y="242"/>
                  <a:pt x="756" y="22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endParaRPr lang="zh-CN" altLang="en-US" sz="1255">
              <a:solidFill>
                <a:schemeClr val="bg1"/>
              </a:solidFill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ctrTitle" hasCustomPrompt="1"/>
          </p:nvPr>
        </p:nvSpPr>
        <p:spPr>
          <a:xfrm>
            <a:off x="2267262" y="3799474"/>
            <a:ext cx="7657475" cy="1126068"/>
          </a:xfrm>
        </p:spPr>
        <p:txBody>
          <a:bodyPr anchor="b">
            <a:normAutofit/>
          </a:bodyPr>
          <a:lstStyle>
            <a:lvl1pPr algn="dist">
              <a:defRPr sz="72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2728686" y="4920343"/>
            <a:ext cx="6734628" cy="4489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3"/>
          </p:nvPr>
        </p:nvSpPr>
        <p:spPr>
          <a:xfrm>
            <a:off x="1995657" y="5380038"/>
            <a:ext cx="8200685" cy="758825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9956" l="0" r="99900"/>
                    </a14:imgEffect>
                  </a14:imgLayer>
                </a14:imgProps>
              </a:ext>
            </a:extLst>
          </a:blip>
          <a:srcRect t="4840" r="72907" b="58118"/>
          <a:stretch>
            <a:fillRect/>
          </a:stretch>
        </p:blipFill>
        <p:spPr>
          <a:xfrm rot="19971281">
            <a:off x="-89375" y="-117542"/>
            <a:ext cx="748273" cy="575754"/>
          </a:xfrm>
          <a:custGeom>
            <a:avLst/>
            <a:gdLst>
              <a:gd name="connsiteX0" fmla="*/ 841386 w 3301825"/>
              <a:gd name="connsiteY0" fmla="*/ 0 h 2540567"/>
              <a:gd name="connsiteX1" fmla="*/ 3301825 w 3301825"/>
              <a:gd name="connsiteY1" fmla="*/ 1261527 h 2540567"/>
              <a:gd name="connsiteX2" fmla="*/ 3301825 w 3301825"/>
              <a:gd name="connsiteY2" fmla="*/ 2540567 h 2540567"/>
              <a:gd name="connsiteX3" fmla="*/ 0 w 3301825"/>
              <a:gd name="connsiteY3" fmla="*/ 2540567 h 2540567"/>
              <a:gd name="connsiteX4" fmla="*/ 0 w 3301825"/>
              <a:gd name="connsiteY4" fmla="*/ 1641009 h 2540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825" h="2540567">
                <a:moveTo>
                  <a:pt x="841386" y="0"/>
                </a:moveTo>
                <a:lnTo>
                  <a:pt x="3301825" y="1261527"/>
                </a:lnTo>
                <a:lnTo>
                  <a:pt x="3301825" y="2540567"/>
                </a:lnTo>
                <a:lnTo>
                  <a:pt x="0" y="2540567"/>
                </a:lnTo>
                <a:lnTo>
                  <a:pt x="0" y="1641009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5" Type="http://schemas.openxmlformats.org/officeDocument/2006/relationships/theme" Target="../theme/theme2.xml"/><Relationship Id="rId24" Type="http://schemas.openxmlformats.org/officeDocument/2006/relationships/tags" Target="../tags/tag137.xml"/><Relationship Id="rId23" Type="http://schemas.openxmlformats.org/officeDocument/2006/relationships/tags" Target="../tags/tag136.xml"/><Relationship Id="rId22" Type="http://schemas.openxmlformats.org/officeDocument/2006/relationships/tags" Target="../tags/tag135.xml"/><Relationship Id="rId21" Type="http://schemas.openxmlformats.org/officeDocument/2006/relationships/tags" Target="../tags/tag134.xml"/><Relationship Id="rId20" Type="http://schemas.openxmlformats.org/officeDocument/2006/relationships/tags" Target="../tags/tag133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132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5" Type="http://schemas.openxmlformats.org/officeDocument/2006/relationships/theme" Target="../theme/theme3.xml"/><Relationship Id="rId24" Type="http://schemas.openxmlformats.org/officeDocument/2006/relationships/tags" Target="../tags/tag285.xml"/><Relationship Id="rId23" Type="http://schemas.openxmlformats.org/officeDocument/2006/relationships/tags" Target="../tags/tag284.xml"/><Relationship Id="rId22" Type="http://schemas.openxmlformats.org/officeDocument/2006/relationships/tags" Target="../tags/tag283.xml"/><Relationship Id="rId21" Type="http://schemas.openxmlformats.org/officeDocument/2006/relationships/tags" Target="../tags/tag282.xml"/><Relationship Id="rId20" Type="http://schemas.openxmlformats.org/officeDocument/2006/relationships/tags" Target="../tags/tag281.xml"/><Relationship Id="rId2" Type="http://schemas.openxmlformats.org/officeDocument/2006/relationships/slideLayout" Target="../slideLayouts/slideLayout30.xml"/><Relationship Id="rId19" Type="http://schemas.openxmlformats.org/officeDocument/2006/relationships/tags" Target="../tags/tag280.xml"/><Relationship Id="rId18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FAF66-5DE1-4C63-89C9-1CED12061E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237E47-341E-42D5-81DC-34DE0F51F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170" tIns="46990" rIns="90170" bIns="4699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87.xml"/><Relationship Id="rId1" Type="http://schemas.openxmlformats.org/officeDocument/2006/relationships/tags" Target="../tags/tag28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tags" Target="../tags/tag288.xml"/><Relationship Id="rId7" Type="http://schemas.openxmlformats.org/officeDocument/2006/relationships/image" Target="../media/image3.svg"/><Relationship Id="rId6" Type="http://schemas.openxmlformats.org/officeDocument/2006/relationships/image" Target="../media/image27.png"/><Relationship Id="rId5" Type="http://schemas.openxmlformats.org/officeDocument/2006/relationships/image" Target="../media/image2.svg"/><Relationship Id="rId4" Type="http://schemas.openxmlformats.org/officeDocument/2006/relationships/image" Target="../media/image26.png"/><Relationship Id="rId3" Type="http://schemas.openxmlformats.org/officeDocument/2006/relationships/image" Target="../media/image1.svg"/><Relationship Id="rId2" Type="http://schemas.openxmlformats.org/officeDocument/2006/relationships/image" Target="../media/image25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9.xml"/><Relationship Id="rId1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9.xml"/><Relationship Id="rId2" Type="http://schemas.openxmlformats.org/officeDocument/2006/relationships/tags" Target="../tags/tag291.xml"/><Relationship Id="rId1" Type="http://schemas.openxmlformats.org/officeDocument/2006/relationships/tags" Target="../tags/tag290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slideLayout" Target="../slideLayouts/slideLayout11.xml"/><Relationship Id="rId3" Type="http://schemas.openxmlformats.org/officeDocument/2006/relationships/tags" Target="../tags/tag292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themeOverride" Target="../theme/themeOverride1.xml"/><Relationship Id="rId2" Type="http://schemas.openxmlformats.org/officeDocument/2006/relationships/tags" Target="../tags/tag294.xml"/><Relationship Id="rId1" Type="http://schemas.openxmlformats.org/officeDocument/2006/relationships/tags" Target="../tags/tag293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2.xml"/><Relationship Id="rId5" Type="http://schemas.openxmlformats.org/officeDocument/2006/relationships/themeOverride" Target="../theme/themeOverride2.xml"/><Relationship Id="rId4" Type="http://schemas.openxmlformats.org/officeDocument/2006/relationships/tags" Target="../tags/tag297.xml"/><Relationship Id="rId3" Type="http://schemas.openxmlformats.org/officeDocument/2006/relationships/image" Target="../media/image29.jpeg"/><Relationship Id="rId2" Type="http://schemas.openxmlformats.org/officeDocument/2006/relationships/tags" Target="../tags/tag296.xml"/><Relationship Id="rId1" Type="http://schemas.openxmlformats.org/officeDocument/2006/relationships/tags" Target="../tags/tag295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6.xml"/><Relationship Id="rId5" Type="http://schemas.openxmlformats.org/officeDocument/2006/relationships/themeOverride" Target="../theme/themeOverride3.xml"/><Relationship Id="rId4" Type="http://schemas.openxmlformats.org/officeDocument/2006/relationships/tags" Target="../tags/tag300.xml"/><Relationship Id="rId3" Type="http://schemas.openxmlformats.org/officeDocument/2006/relationships/image" Target="../media/image30.jpeg"/><Relationship Id="rId2" Type="http://schemas.openxmlformats.org/officeDocument/2006/relationships/tags" Target="../tags/tag299.xml"/><Relationship Id="rId1" Type="http://schemas.openxmlformats.org/officeDocument/2006/relationships/tags" Target="../tags/tag29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副标题 7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6667500" y="5740400"/>
            <a:ext cx="5435600" cy="503238"/>
          </a:xfrm>
        </p:spPr>
        <p:txBody>
          <a:bodyPr/>
          <a:p>
            <a:pPr marL="0" indent="0" algn="r" eaLnBrk="1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SzPct val="100000"/>
              <a:defRPr/>
            </a:pPr>
            <a:r>
              <a:rPr lang="zh-CN" altLang="en-US" noProof="1">
                <a:uFillTx/>
              </a:rPr>
              <a:t>第四周总结</a:t>
            </a:r>
            <a:endParaRPr lang="zh-CN" altLang="en-US" noProof="1">
              <a:uFillTx/>
            </a:endParaRPr>
          </a:p>
        </p:txBody>
      </p:sp>
    </p:spTree>
    <p:custDataLst>
      <p:tags r:id="rId2"/>
    </p:custData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Screenshot_2019-10-09-20-22-15-34_81cf6437878266545e1478e53a991d3b"/>
          <p:cNvPicPr>
            <a:picLocks noChangeAspect="1"/>
          </p:cNvPicPr>
          <p:nvPr/>
        </p:nvPicPr>
        <p:blipFill>
          <a:blip r:embed="rId1"/>
          <a:srcRect l="-301" t="34102" r="-1282" b="40626"/>
          <a:stretch>
            <a:fillRect/>
          </a:stretch>
        </p:blipFill>
        <p:spPr>
          <a:xfrm>
            <a:off x="7279005" y="24130"/>
            <a:ext cx="4926965" cy="2656205"/>
          </a:xfrm>
          <a:prstGeom prst="rect">
            <a:avLst/>
          </a:prstGeom>
        </p:spPr>
      </p:pic>
      <p:pic>
        <p:nvPicPr>
          <p:cNvPr id="15" name="图片 14" descr="19995604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6035" y="2575560"/>
            <a:ext cx="914400" cy="914400"/>
          </a:xfrm>
          <a:prstGeom prst="rect">
            <a:avLst/>
          </a:prstGeom>
        </p:spPr>
      </p:pic>
      <p:pic>
        <p:nvPicPr>
          <p:cNvPr id="16" name="图片 15" descr="19995605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95250" y="3489960"/>
            <a:ext cx="914400" cy="914400"/>
          </a:xfrm>
          <a:prstGeom prst="rect">
            <a:avLst/>
          </a:prstGeom>
        </p:spPr>
      </p:pic>
      <p:pic>
        <p:nvPicPr>
          <p:cNvPr id="17" name="图片 16" descr="19995606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26035" y="4665980"/>
            <a:ext cx="776605" cy="77660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949325" y="2752725"/>
            <a:ext cx="6583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了解三次数学危机</a:t>
            </a:r>
            <a:endParaRPr lang="zh-CN" altLang="en-US" sz="3600"/>
          </a:p>
        </p:txBody>
      </p:sp>
      <p:sp>
        <p:nvSpPr>
          <p:cNvPr id="27" name="文本框 26"/>
          <p:cNvSpPr txBox="1"/>
          <p:nvPr/>
        </p:nvSpPr>
        <p:spPr>
          <a:xfrm>
            <a:off x="888365" y="3693795"/>
            <a:ext cx="55994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认识了图灵和图灵机</a:t>
            </a:r>
            <a:endParaRPr lang="zh-CN" altLang="en-US" sz="3600"/>
          </a:p>
        </p:txBody>
      </p:sp>
      <p:sp>
        <p:nvSpPr>
          <p:cNvPr id="28" name="文本框 27"/>
          <p:cNvSpPr txBox="1"/>
          <p:nvPr/>
        </p:nvSpPr>
        <p:spPr>
          <a:xfrm>
            <a:off x="948690" y="4869815"/>
            <a:ext cx="48069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但对图灵机得运行机理并不是很理解</a:t>
            </a:r>
            <a:endParaRPr lang="zh-CN" altLang="en-US" sz="3600"/>
          </a:p>
        </p:txBody>
      </p:sp>
    </p:spTree>
    <p:custDataLst>
      <p:tags r:id="rId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agBrick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/>
      <p:pic>
        <p:nvPicPr>
          <p:cNvPr id="6" name="内容占位符 5" descr="Screenshot_2019-10-09-20-33-48-25_81cf6437878266545e1478e53a991d3b"/>
          <p:cNvPicPr>
            <a:picLocks noChangeAspect="1"/>
          </p:cNvPicPr>
          <p:nvPr>
            <p:ph idx="1"/>
          </p:nvPr>
        </p:nvPicPr>
        <p:blipFill>
          <a:blip r:embed="rId1"/>
          <a:srcRect l="879" t="33927" r="879" b="40779"/>
          <a:stretch>
            <a:fillRect/>
          </a:stretch>
        </p:blipFill>
        <p:spPr>
          <a:xfrm>
            <a:off x="6720205" y="165100"/>
            <a:ext cx="5281295" cy="2947035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5400" y="1030605"/>
            <a:ext cx="107118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algn="l">
              <a:buFont typeface="Wingdings" panose="05000000000000000000" charset="0"/>
              <a:buChar char="u"/>
            </a:pPr>
            <a:r>
              <a:rPr lang="zh-CN" altLang="en-US" sz="2800"/>
              <a:t>认识了二进制及为什么使用二进制</a:t>
            </a:r>
            <a:endParaRPr lang="zh-CN" altLang="en-US" sz="2800"/>
          </a:p>
        </p:txBody>
      </p:sp>
      <p:sp>
        <p:nvSpPr>
          <p:cNvPr id="14" name="文本框 13"/>
          <p:cNvSpPr txBox="1"/>
          <p:nvPr/>
        </p:nvSpPr>
        <p:spPr>
          <a:xfrm>
            <a:off x="25400" y="1472565"/>
            <a:ext cx="5866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Wingdings" panose="05000000000000000000" charset="0"/>
              <a:buChar char="u"/>
            </a:pPr>
            <a:r>
              <a:rPr lang="zh-CN" altLang="en-US" sz="2800">
                <a:sym typeface="+mn-ea"/>
              </a:rPr>
              <a:t>学习十进制转换为二进制的方法</a:t>
            </a:r>
            <a:endParaRPr lang="zh-CN" altLang="en-US" sz="2800"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5400" y="1994535"/>
            <a:ext cx="60001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fontAlgn="auto">
              <a:buFont typeface="Wingdings" panose="05000000000000000000" charset="0"/>
              <a:buChar char="u"/>
            </a:pPr>
            <a:r>
              <a:rPr lang="zh-CN" altLang="en-US" sz="2800"/>
              <a:t>知道二进制的简单运算</a:t>
            </a:r>
            <a:endParaRPr lang="zh-CN" altLang="en-US" sz="2800"/>
          </a:p>
        </p:txBody>
      </p:sp>
    </p:spTree>
    <p:custDataLst>
      <p:tags r:id="rId2"/>
    </p:custData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 20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淡雅清新</a:t>
            </a:r>
            <a:endParaRPr lang="zh-CN" altLang="en-US" dirty="0"/>
          </a:p>
        </p:txBody>
      </p:sp>
      <p:sp>
        <p:nvSpPr>
          <p:cNvPr id="2" name="副标题 1"/>
          <p:cNvSpPr/>
          <p:nvPr>
            <p:ph type="subTitle" idx="1"/>
          </p:nvPr>
        </p:nvSpPr>
        <p:spPr>
          <a:xfrm>
            <a:off x="3275965" y="1374140"/>
            <a:ext cx="1417955" cy="4109085"/>
          </a:xfrm>
        </p:spPr>
        <p:txBody>
          <a:bodyPr>
            <a:noAutofit/>
          </a:bodyPr>
          <a:p>
            <a:r>
              <a:rPr lang="zh-CN" altLang="en-US" sz="4400"/>
              <a:t>开始接触</a:t>
            </a:r>
            <a:r>
              <a:rPr lang="en-US" altLang="zh-CN" sz="4400"/>
              <a:t>C</a:t>
            </a:r>
            <a:r>
              <a:rPr lang="zh-CN" altLang="en-US" sz="4400"/>
              <a:t>语言</a:t>
            </a:r>
            <a:endParaRPr lang="zh-CN" altLang="en-US" sz="440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ripple/>
      </p:transition>
    </mc:Choice>
    <mc:Fallback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89956" l="0" r="99900"/>
                    </a14:imgEffect>
                  </a14:imgLayer>
                </a14:imgProps>
              </a:ext>
            </a:extLst>
          </a:blip>
          <a:srcRect t="4840" r="72907" b="58118"/>
          <a:stretch>
            <a:fillRect/>
          </a:stretch>
        </p:blipFill>
        <p:spPr>
          <a:xfrm rot="19971281">
            <a:off x="-277327" y="-509899"/>
            <a:ext cx="3301825" cy="2540567"/>
          </a:xfrm>
          <a:custGeom>
            <a:avLst/>
            <a:gdLst>
              <a:gd name="connsiteX0" fmla="*/ 841386 w 3301825"/>
              <a:gd name="connsiteY0" fmla="*/ 0 h 2540567"/>
              <a:gd name="connsiteX1" fmla="*/ 3301825 w 3301825"/>
              <a:gd name="connsiteY1" fmla="*/ 1261527 h 2540567"/>
              <a:gd name="connsiteX2" fmla="*/ 3301825 w 3301825"/>
              <a:gd name="connsiteY2" fmla="*/ 2540567 h 2540567"/>
              <a:gd name="connsiteX3" fmla="*/ 0 w 3301825"/>
              <a:gd name="connsiteY3" fmla="*/ 2540567 h 2540567"/>
              <a:gd name="connsiteX4" fmla="*/ 0 w 3301825"/>
              <a:gd name="connsiteY4" fmla="*/ 1641009 h 2540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1825" h="2540567">
                <a:moveTo>
                  <a:pt x="841386" y="0"/>
                </a:moveTo>
                <a:lnTo>
                  <a:pt x="3301825" y="1261527"/>
                </a:lnTo>
                <a:lnTo>
                  <a:pt x="3301825" y="2540567"/>
                </a:lnTo>
                <a:lnTo>
                  <a:pt x="0" y="2540567"/>
                </a:lnTo>
                <a:lnTo>
                  <a:pt x="0" y="1641009"/>
                </a:lnTo>
                <a:close/>
              </a:path>
            </a:pathLst>
          </a:cu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89956" l="0" r="99900"/>
                    </a14:imgEffect>
                  </a14:imgLayer>
                </a14:imgProps>
              </a:ext>
            </a:extLst>
          </a:blip>
          <a:srcRect l="75238" r="126" b="59006"/>
          <a:stretch>
            <a:fillRect/>
          </a:stretch>
        </p:blipFill>
        <p:spPr>
          <a:xfrm rot="5400000">
            <a:off x="10022867" y="4688867"/>
            <a:ext cx="2240280" cy="209798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 flipH="1">
            <a:off x="1298575" y="2732405"/>
            <a:ext cx="729107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5400">
                <a:sym typeface="+mn-ea"/>
              </a:rPr>
              <a:t>C</a:t>
            </a:r>
            <a:r>
              <a:rPr lang="zh-CN" altLang="en-US" sz="5400">
                <a:sym typeface="+mn-ea"/>
              </a:rPr>
              <a:t>语言</a:t>
            </a:r>
            <a:endParaRPr lang="zh-CN" altLang="en-US" sz="5400">
              <a:sym typeface="+mn-ea"/>
            </a:endParaRPr>
          </a:p>
        </p:txBody>
      </p:sp>
      <p:cxnSp>
        <p:nvCxnSpPr>
          <p:cNvPr id="44" name="直接箭头连接符 43"/>
          <p:cNvCxnSpPr/>
          <p:nvPr/>
        </p:nvCxnSpPr>
        <p:spPr>
          <a:xfrm flipV="1">
            <a:off x="3053080" y="2054860"/>
            <a:ext cx="1548765" cy="1050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V="1">
            <a:off x="3097530" y="3294380"/>
            <a:ext cx="1703705" cy="215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3097530" y="3404870"/>
            <a:ext cx="1393825" cy="1460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4601845" y="1854835"/>
            <a:ext cx="6859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历史和发展</a:t>
            </a:r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4768215" y="2929255"/>
            <a:ext cx="53543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作用：用来编写源程序，经过编译器使计算机能理解我们的意思。</a:t>
            </a:r>
            <a:endParaRPr lang="en-US" altLang="zh-CN"/>
          </a:p>
        </p:txBody>
      </p:sp>
      <p:sp>
        <p:nvSpPr>
          <p:cNvPr id="56" name="文本框 55"/>
          <p:cNvSpPr txBox="1"/>
          <p:nvPr/>
        </p:nvSpPr>
        <p:spPr>
          <a:xfrm>
            <a:off x="4491355" y="4721860"/>
            <a:ext cx="5885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特点</a:t>
            </a:r>
            <a:r>
              <a:rPr lang="en-US" altLang="zh-CN"/>
              <a:t>:</a:t>
            </a:r>
            <a:r>
              <a:rPr lang="zh-CN" altLang="en-US"/>
              <a:t>比低级语言方便很多，功能性强。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43840" y="-360045"/>
            <a:ext cx="6497955" cy="1308735"/>
          </a:xfrm>
        </p:spPr>
        <p:txBody>
          <a:bodyPr/>
          <a:lstStyle/>
          <a:p>
            <a:r>
              <a:rPr lang="zh-CN" altLang="en-US" sz="4400" dirty="0"/>
              <a:t>若将</a:t>
            </a:r>
            <a:r>
              <a:rPr lang="en-US" altLang="zh-CN" sz="4400" dirty="0"/>
              <a:t>C</a:t>
            </a:r>
            <a:r>
              <a:rPr lang="zh-CN" altLang="en-US" sz="4400" dirty="0"/>
              <a:t>语言比喻为英语</a:t>
            </a:r>
            <a:endParaRPr lang="zh-CN" altLang="en-US" sz="4400" dirty="0"/>
          </a:p>
        </p:txBody>
      </p:sp>
      <p:sp>
        <p:nvSpPr>
          <p:cNvPr id="6" name="文本框 5"/>
          <p:cNvSpPr txBox="1"/>
          <p:nvPr/>
        </p:nvSpPr>
        <p:spPr>
          <a:xfrm>
            <a:off x="-33020" y="2768600"/>
            <a:ext cx="642810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/>
              <a:t>单词</a:t>
            </a:r>
            <a:endParaRPr lang="zh-CN" altLang="en-US" sz="6600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824990" y="2025650"/>
            <a:ext cx="1139825" cy="10071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1791970" y="2883535"/>
            <a:ext cx="1383030" cy="4425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1802765" y="3569335"/>
            <a:ext cx="1316990" cy="22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847215" y="3879215"/>
            <a:ext cx="1084580" cy="9734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31795" y="1633220"/>
            <a:ext cx="40271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标识符</a:t>
            </a:r>
            <a:endParaRPr lang="zh-CN" altLang="en-US" sz="2800"/>
          </a:p>
        </p:txBody>
      </p:sp>
      <p:sp>
        <p:nvSpPr>
          <p:cNvPr id="13" name="文本框 12"/>
          <p:cNvSpPr txBox="1"/>
          <p:nvPr/>
        </p:nvSpPr>
        <p:spPr>
          <a:xfrm>
            <a:off x="3175000" y="2597150"/>
            <a:ext cx="3345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常量</a:t>
            </a:r>
            <a:endParaRPr lang="zh-CN" altLang="en-US" sz="3200"/>
          </a:p>
        </p:txBody>
      </p:sp>
      <p:sp>
        <p:nvSpPr>
          <p:cNvPr id="14" name="文本框 13"/>
          <p:cNvSpPr txBox="1"/>
          <p:nvPr/>
        </p:nvSpPr>
        <p:spPr>
          <a:xfrm>
            <a:off x="3119755" y="3326130"/>
            <a:ext cx="3675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运算符</a:t>
            </a:r>
            <a:endParaRPr lang="zh-CN" altLang="en-US" sz="3200"/>
          </a:p>
        </p:txBody>
      </p:sp>
      <p:sp>
        <p:nvSpPr>
          <p:cNvPr id="15" name="文本框 14"/>
          <p:cNvSpPr txBox="1"/>
          <p:nvPr/>
        </p:nvSpPr>
        <p:spPr>
          <a:xfrm>
            <a:off x="2980690" y="4828540"/>
            <a:ext cx="43967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分隔符</a:t>
            </a:r>
            <a:endParaRPr lang="zh-CN" altLang="en-US" sz="32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 txBox="1"/>
          <p:nvPr>
            <p:custDataLst>
              <p:tags r:id="rId1"/>
            </p:custDataLst>
          </p:nvPr>
        </p:nvSpPr>
        <p:spPr>
          <a:xfrm>
            <a:off x="0" y="2553335"/>
            <a:ext cx="9389110" cy="181419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90170" tIns="46990" rIns="90170" bIns="4699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Aft>
                <a:spcPts val="800"/>
              </a:spcAft>
              <a:defRPr/>
            </a:pPr>
            <a:r>
              <a:rPr lang="zh-CN" altLang="en-US" sz="6000" b="1" spc="0" dirty="0">
                <a:ln w="3175">
                  <a:noFill/>
                  <a:prstDash val="dash"/>
                </a:ln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rPr>
              <a:t>语句</a:t>
            </a:r>
            <a:endParaRPr lang="zh-CN" altLang="en-US" sz="6000" b="1" spc="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 descr="F:\高清图\绿色\pexels-photo-1084510.jpgpexels-photo-1084510"/>
          <p:cNvPicPr/>
          <p:nvPr>
            <p:custDataLst>
              <p:tags r:id="rId2"/>
            </p:custDataLst>
          </p:nvPr>
        </p:nvPicPr>
        <p:blipFill>
          <a:blip r:embed="rId3"/>
          <a:srcRect r="-208"/>
          <a:stretch>
            <a:fillRect/>
          </a:stretch>
        </p:blipFill>
        <p:spPr>
          <a:xfrm>
            <a:off x="6766560" y="40640"/>
            <a:ext cx="5431790" cy="3358515"/>
          </a:xfrm>
          <a:prstGeom prst="rect">
            <a:avLst/>
          </a:prstGeom>
        </p:spPr>
      </p:pic>
      <p:cxnSp>
        <p:nvCxnSpPr>
          <p:cNvPr id="4" name="直接箭头连接符 3"/>
          <p:cNvCxnSpPr/>
          <p:nvPr/>
        </p:nvCxnSpPr>
        <p:spPr>
          <a:xfrm flipV="1">
            <a:off x="1588135" y="1148080"/>
            <a:ext cx="1402080" cy="1625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1649095" y="2153920"/>
            <a:ext cx="1452880" cy="9347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577975" y="3423920"/>
            <a:ext cx="1483360" cy="10464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1435735" y="3556000"/>
            <a:ext cx="1361440" cy="19913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000375" y="1005840"/>
            <a:ext cx="7223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运算符</a:t>
            </a:r>
            <a:r>
              <a:rPr lang="en-US" altLang="zh-CN"/>
              <a:t>+</a:t>
            </a:r>
            <a:r>
              <a:rPr lang="zh-CN" altLang="en-US"/>
              <a:t>运算对象</a:t>
            </a:r>
            <a:r>
              <a:rPr lang="en-US" altLang="zh-CN"/>
              <a:t>+</a:t>
            </a:r>
            <a:r>
              <a:rPr lang="zh-CN" altLang="en-US"/>
              <a:t>分号</a:t>
            </a:r>
            <a:r>
              <a:rPr lang="en-US" altLang="zh-CN"/>
              <a:t>=</a:t>
            </a:r>
            <a:r>
              <a:rPr lang="zh-CN" altLang="en-US"/>
              <a:t>最简单的语句</a:t>
            </a:r>
            <a:r>
              <a:rPr lang="en-US" altLang="zh-CN"/>
              <a:t>&lt;</a:t>
            </a:r>
            <a:r>
              <a:rPr lang="zh-CN" altLang="en-US"/>
              <a:t>顺序结构的一小部分</a:t>
            </a:r>
            <a:r>
              <a:rPr lang="en-US" altLang="zh-CN"/>
              <a:t>&gt;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3223895" y="2184400"/>
            <a:ext cx="3870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数据类型</a:t>
            </a:r>
            <a:r>
              <a:rPr lang="en-US" altLang="zh-CN"/>
              <a:t>+</a:t>
            </a:r>
            <a:r>
              <a:rPr lang="zh-CN" altLang="en-US"/>
              <a:t>变量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990215" y="4367530"/>
            <a:ext cx="45516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分支语句</a:t>
            </a:r>
            <a:r>
              <a:rPr lang="en-US" altLang="zh-CN"/>
              <a:t>&lt;</a:t>
            </a:r>
            <a:r>
              <a:rPr lang="zh-CN" altLang="en-US"/>
              <a:t>分支结构</a:t>
            </a:r>
            <a:r>
              <a:rPr lang="en-US" altLang="zh-CN"/>
              <a:t>&gt;</a:t>
            </a:r>
            <a:endParaRPr lang="en-US" altLang="zh-CN"/>
          </a:p>
        </p:txBody>
      </p:sp>
      <p:sp>
        <p:nvSpPr>
          <p:cNvPr id="18" name="文本框 17"/>
          <p:cNvSpPr txBox="1"/>
          <p:nvPr/>
        </p:nvSpPr>
        <p:spPr>
          <a:xfrm>
            <a:off x="2797175" y="5365115"/>
            <a:ext cx="38506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循环语句</a:t>
            </a:r>
            <a:r>
              <a:rPr lang="en-US" altLang="zh-CN"/>
              <a:t>&lt;</a:t>
            </a:r>
            <a:r>
              <a:rPr lang="zh-CN" altLang="en-US"/>
              <a:t>循环结构</a:t>
            </a:r>
            <a:r>
              <a:rPr lang="en-US" altLang="zh-CN"/>
              <a:t>&gt;</a:t>
            </a:r>
            <a:endParaRPr lang="en-US" altLang="zh-CN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8060055" y="1198880"/>
            <a:ext cx="1645920" cy="27635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5469255" y="4470400"/>
            <a:ext cx="4328160" cy="142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5144135" y="4968240"/>
            <a:ext cx="4673600" cy="7416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9817735" y="4367530"/>
            <a:ext cx="2458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程序基本结构</a:t>
            </a:r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2764790" y="2529840"/>
            <a:ext cx="670560" cy="772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3506470" y="2590800"/>
            <a:ext cx="111760" cy="8229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3567430" y="2580640"/>
            <a:ext cx="802640" cy="8229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3658870" y="2590800"/>
            <a:ext cx="1300480" cy="660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223895" y="1931035"/>
            <a:ext cx="3664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&lt;</a:t>
            </a:r>
            <a:r>
              <a:rPr lang="zh-CN" altLang="en-US"/>
              <a:t>主要</a:t>
            </a:r>
            <a:r>
              <a:rPr lang="en-US" altLang="zh-CN"/>
              <a:t>&gt;</a:t>
            </a:r>
            <a:endParaRPr lang="en-US" altLang="zh-CN"/>
          </a:p>
        </p:txBody>
      </p:sp>
      <p:sp>
        <p:nvSpPr>
          <p:cNvPr id="30" name="文本框 29"/>
          <p:cNvSpPr txBox="1"/>
          <p:nvPr/>
        </p:nvSpPr>
        <p:spPr>
          <a:xfrm>
            <a:off x="2609850" y="3261360"/>
            <a:ext cx="459740" cy="8432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整型</a:t>
            </a:r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408680" y="3556000"/>
            <a:ext cx="459740" cy="8108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实型</a:t>
            </a:r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4184650" y="3398520"/>
            <a:ext cx="459740" cy="102108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字符型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5119370" y="3312160"/>
            <a:ext cx="459740" cy="1107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/>
              <a:t>布尔型</a:t>
            </a:r>
            <a:endParaRPr lang="zh-CN" altLang="en-US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1281430" y="3535680"/>
            <a:ext cx="1036320" cy="2682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2439670" y="6055995"/>
            <a:ext cx="27330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复合语句</a:t>
            </a:r>
            <a:r>
              <a:rPr lang="en-US" altLang="zh-CN"/>
              <a:t>&lt;</a:t>
            </a:r>
            <a:r>
              <a:rPr lang="zh-CN" altLang="en-US"/>
              <a:t>上述语句组合在一起</a:t>
            </a:r>
            <a:r>
              <a:rPr lang="en-US" altLang="zh-CN"/>
              <a:t>&gt;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直接连接符 15"/>
          <p:cNvCxnSpPr/>
          <p:nvPr>
            <p:custDataLst>
              <p:tags r:id="rId1"/>
            </p:custDataLst>
          </p:nvPr>
        </p:nvCxnSpPr>
        <p:spPr>
          <a:xfrm flipV="1">
            <a:off x="5228341" y="1328695"/>
            <a:ext cx="173531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QQ图片2019071809055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3810" y="1736725"/>
            <a:ext cx="6769100" cy="51225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062470" y="1916430"/>
            <a:ext cx="4937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函数是</a:t>
            </a:r>
            <a:r>
              <a:rPr lang="en-US" altLang="zh-CN"/>
              <a:t>c</a:t>
            </a:r>
            <a:r>
              <a:rPr lang="zh-CN" altLang="en-US"/>
              <a:t>语言的核心</a:t>
            </a:r>
            <a:r>
              <a:rPr lang="en-US" altLang="zh-CN"/>
              <a:t>.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7062470" y="3704590"/>
            <a:ext cx="2692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函数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7603490" y="3094990"/>
            <a:ext cx="1066800" cy="7518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7613650" y="4019550"/>
            <a:ext cx="914400" cy="8534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832850" y="3125470"/>
            <a:ext cx="34239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从编译系统文件中获得，如</a:t>
            </a:r>
            <a:r>
              <a:rPr lang="en-US" altLang="zh-CN"/>
              <a:t>stdio.h&lt;</a:t>
            </a:r>
            <a:r>
              <a:rPr lang="zh-CN" altLang="en-US"/>
              <a:t>单词</a:t>
            </a:r>
            <a:r>
              <a:rPr lang="en-US" altLang="zh-CN"/>
              <a:t>&gt;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8890000" y="4720590"/>
            <a:ext cx="3251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编写程序时候自己定义</a:t>
            </a:r>
            <a:r>
              <a:rPr lang="en-US" altLang="zh-CN"/>
              <a:t>&lt;</a:t>
            </a:r>
            <a:r>
              <a:rPr lang="zh-CN" altLang="en-US"/>
              <a:t>语句</a:t>
            </a:r>
            <a:r>
              <a:rPr lang="en-US" altLang="zh-CN"/>
              <a:t>&gt;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wipe/>
  </p:transition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112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3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3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TEMPLATE_THUMBS_INDEX" val="1、5、6、7、8、9、10、11、12、14"/>
  <p:tag name="KSO_WM_TEMPLATE_SUBCATEGORY" val="0"/>
  <p:tag name="KSO_WM_TAG_VERSION" val="1.0"/>
  <p:tag name="KSO_WM_BEAUTIFY_FLAG" val="#wm#"/>
  <p:tag name="KSO_WM_TEMPLATE_CATEGORY" val="custom"/>
  <p:tag name="KSO_WM_TEMPLATE_INDEX" val="20202603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1128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2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1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2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3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TYPE" val="i"/>
  <p:tag name="KSO_WM_UNIT_INDEX" val="3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3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TYPE" val="i"/>
  <p:tag name="KSO_WM_UNIT_INDEX" val="1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7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27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3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90"/>
</p:tagLst>
</file>

<file path=ppt/tags/tag281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90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90"/>
  <p:tag name="KSO_WM_TEMPLATE_THUMBS_INDEX" val="1、4、6、7、8、9、10、11、12、13、14"/>
  <p:tag name="KSO_WM_TEMPLATE_MASTER_THUMB_INDEX" val="18"/>
</p:tagLst>
</file>

<file path=ppt/tags/tag286.xml><?xml version="1.0" encoding="utf-8"?>
<p:tagLst xmlns:p="http://schemas.openxmlformats.org/presentationml/2006/main">
  <p:tag name="KSO_WM_UNIT_ISCONTENTS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96575_1*b*1"/>
  <p:tag name="KSO_WM_TEMPLATE_CATEGORY" val="custom"/>
  <p:tag name="KSO_WM_TEMPLATE_INDEX" val="20196575"/>
  <p:tag name="KSO_WM_UNIT_LAYERLEVEL" val="1"/>
  <p:tag name="KSO_WM_TAG_VERSION" val="1.0"/>
  <p:tag name="KSO_WM_BEAUTIFY_FLAG" val="#wm#"/>
  <p:tag name="KSO_WM_UNIT_PRESET_TEXT" val="单击此处添加副标题"/>
</p:tagLst>
</file>

<file path=ppt/tags/tag287.xml><?xml version="1.0" encoding="utf-8"?>
<p:tagLst xmlns:p="http://schemas.openxmlformats.org/presentationml/2006/main">
  <p:tag name="KSO_WM_TEMPLATE_THUMBS_INDEX" val="1、7、11、12"/>
  <p:tag name="KSO_WM_SLIDE_ID" val="custom20196575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basetag"/>
  <p:tag name="KSO_WM_TEMPLATE_INDEX" val="20161128"/>
  <p:tag name="KSO_WM_SLIDE_LAYOUT" val="a_b"/>
  <p:tag name="KSO_WM_SLIDE_LAYOUT_CNT" val="1_1"/>
  <p:tag name="KSO_WM_COMBINE_RELATE_SLIDE_ID" val="background20180947_1"/>
</p:tagLst>
</file>

<file path=ppt/tags/tag288.xml><?xml version="1.0" encoding="utf-8"?>
<p:tagLst xmlns:p="http://schemas.openxmlformats.org/presentationml/2006/main">
  <p:tag name="KSO_WM_TEMPLATE_THUMBS_INDEX" val="1、5、6、7、8、9、10、11、12、14"/>
  <p:tag name="KSO_WM_SLIDE_ID" val="custom20202603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03"/>
  <p:tag name="KSO_WM_SLIDE_LAYOUT" val="a_b"/>
  <p:tag name="KSO_WM_SLIDE_LAYOUT_CNT" val="1_3"/>
  <p:tag name="KSO_WM_TEMPLATE_MASTER_TYPE" val="1"/>
  <p:tag name="KSO_WM_TEMPLATE_COLOR_TYPE" val="1"/>
  <p:tag name="KSO_WM_TEMPLATE_MASTER_THUMB_INDEX" val="12"/>
</p:tagLst>
</file>

<file path=ppt/tags/tag289.xml><?xml version="1.0" encoding="utf-8"?>
<p:tagLst xmlns:p="http://schemas.openxmlformats.org/presentationml/2006/main">
  <p:tag name="KSO_WM_BEAUTIFY_FLAG" val="#wm#"/>
  <p:tag name="KSO_WM_TEMPLATE_CATEGORY" val="basetag"/>
  <p:tag name="KSO_WM_TEMPLATE_INDEX" val="20161128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90_1*a*1"/>
  <p:tag name="KSO_WM_TEMPLATE_CATEGORY" val="custom"/>
  <p:tag name="KSO_WM_TEMPLATE_INDEX" val="20202690"/>
  <p:tag name="KSO_WM_UNIT_LAYERLEVEL" val="1"/>
  <p:tag name="KSO_WM_TAG_VERSION" val="1.0"/>
  <p:tag name="KSO_WM_BEAUTIFY_FLAG" val="#wm#"/>
  <p:tag name="KSO_WM_UNIT_ISCONTENTSTITLE" val="0"/>
  <p:tag name="KSO_WM_UNIT_PRESET_TEXT" val="淡雅清新"/>
  <p:tag name="KSO_WM_UNIT_NOCLEAR" val="0"/>
  <p:tag name="KSO_WM_UNIT_VALUE" val="4"/>
  <p:tag name="KSO_WM_UNIT_TYPE" val="a"/>
  <p:tag name="KSO_WM_UNIT_INDEX" val="1"/>
</p:tagLst>
</file>

<file path=ppt/tags/tag291.xml><?xml version="1.0" encoding="utf-8"?>
<p:tagLst xmlns:p="http://schemas.openxmlformats.org/presentationml/2006/main">
  <p:tag name="KSO_WM_SLIDE_ID" val="custom20202690_1"/>
  <p:tag name="KSO_WM_TEMPLATE_SUBCATEGORY" val="0"/>
  <p:tag name="KSO_WM_TEMPLATE_MASTER_TYPE" val="1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90"/>
  <p:tag name="KSO_WM_SLIDE_TYPE" val="title"/>
  <p:tag name="KSO_WM_SLIDE_SUBTYPE" val="pureTxt"/>
  <p:tag name="KSO_WM_SLIDE_LAYOUT" val="a_b"/>
  <p:tag name="KSO_WM_SLIDE_LAYOUT_CNT" val="1_1"/>
  <p:tag name="KSO_WM_TEMPLATE_THUMBS_INDEX" val="1、4、6、7、8、9、10、11、12、13、14"/>
  <p:tag name="KSO_WM_TEMPLATE_MASTER_THUMB_INDEX" val="12"/>
</p:tagLst>
</file>

<file path=ppt/tags/tag292.xml><?xml version="1.0" encoding="utf-8"?>
<p:tagLst xmlns:p="http://schemas.openxmlformats.org/presentationml/2006/main">
  <p:tag name="KSO_WM_TEMPLATE_CATEGORY" val="basetag"/>
  <p:tag name="KSO_WM_TEMPLATE_INDEX" val="20161128"/>
  <p:tag name="KSO_WM_TAG_VERSION" val="1.0"/>
  <p:tag name="KSO_WM_SLIDE_ID" val="basetag20161128_2"/>
  <p:tag name="KSO_WM_SLIDE_INDEX" val="2"/>
  <p:tag name="KSO_WM_SLIDE_ITEM_CNT" val="0"/>
  <p:tag name="KSO_WM_SLIDE_TYPE" val="contents"/>
  <p:tag name="KSO_WM_BEAUTIFY_FLAG" val="#wm#"/>
</p:tagLst>
</file>

<file path=ppt/tags/tag293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3_6*a*1"/>
  <p:tag name="KSO_WM_TEMPLATE_CATEGORY" val="custom"/>
  <p:tag name="KSO_WM_TEMPLATE_INDEX" val="20202603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SLIDE_ID" val="custom20202603_6"/>
  <p:tag name="KSO_WM_TEMPLATE_SUBCATEGORY" val="0"/>
  <p:tag name="KSO_WM_SLIDE_TYPE" val="sectionTitle"/>
  <p:tag name="KSO_WM_SLIDE_SUBTYPE" val="pureTxt"/>
  <p:tag name="KSO_WM_SLIDE_ITEM_CNT" val="0"/>
  <p:tag name="KSO_WM_SLIDE_INDEX" val="6"/>
  <p:tag name="KSO_WM_TAG_VERSION" val="1.0"/>
  <p:tag name="KSO_WM_BEAUTIFY_FLAG" val="#wm#"/>
  <p:tag name="KSO_WM_TEMPLATE_CATEGORY" val="custom"/>
  <p:tag name="KSO_WM_TEMPLATE_INDEX" val="20202603"/>
  <p:tag name="KSO_WM_SLIDE_LAYOUT" val="a_b_e"/>
  <p:tag name="KSO_WM_SLIDE_LAYOUT_CNT" val="1_1_1"/>
  <p:tag name="KSO_WM_TEMPLATE_MASTER_TYPE" val="1"/>
  <p:tag name="KSO_WM_TEMPLATE_COLOR_TYPE" val="1"/>
</p:tagLst>
</file>

<file path=ppt/tags/tag295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03_7*a*1"/>
  <p:tag name="KSO_WM_TEMPLATE_CATEGORY" val="custom"/>
  <p:tag name="KSO_WM_TEMPLATE_INDEX" val="20202603"/>
  <p:tag name="KSO_WM_UNIT_LAYERLEVEL" val="1"/>
  <p:tag name="KSO_WM_TAG_VERSION" val="1.0"/>
  <p:tag name="KSO_WM_BEAUTIFY_FLAG" val="#wm#"/>
</p:tagLst>
</file>

<file path=ppt/tags/tag296.xml><?xml version="1.0" encoding="utf-8"?>
<p:tagLst xmlns:p="http://schemas.openxmlformats.org/presentationml/2006/main">
  <p:tag name="KSO_WM_UNIT_VALUE" val="1011*304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02603_7*d*1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SUPPORT_UNIT_TYPE" val="[&quot;all&quot;]"/>
</p:tagLst>
</file>

<file path=ppt/tags/tag297.xml><?xml version="1.0" encoding="utf-8"?>
<p:tagLst xmlns:p="http://schemas.openxmlformats.org/presentationml/2006/main">
  <p:tag name="KSO_WM_SLIDE_ID" val="custom20202603_7"/>
  <p:tag name="KSO_WM_TEMPLATE_SUBCATEGORY" val="0"/>
  <p:tag name="KSO_WM_SLIDE_TYPE" val="text"/>
  <p:tag name="KSO_WM_SLIDE_SUBTYPE" val="picTxt"/>
  <p:tag name="KSO_WM_SLIDE_ITEM_CNT" val="0"/>
  <p:tag name="KSO_WM_SLIDE_INDEX" val="7"/>
  <p:tag name="KSO_WM_SLIDE_SIZE" val="864*443"/>
  <p:tag name="KSO_WM_SLIDE_POSITION" val="47*48"/>
  <p:tag name="KSO_WM_TAG_VERSION" val="1.0"/>
  <p:tag name="KSO_WM_BEAUTIFY_FLAG" val="#wm#"/>
  <p:tag name="KSO_WM_TEMPLATE_CATEGORY" val="custom"/>
  <p:tag name="KSO_WM_TEMPLATE_INDEX" val="20202603"/>
  <p:tag name="KSO_WM_SLIDE_LAYOUT" val="a_d_f"/>
  <p:tag name="KSO_WM_SLIDE_LAYOUT_CNT" val="1_1_1"/>
  <p:tag name="KSO_WM_TEMPLATE_MASTER_TYPE" val="1"/>
  <p:tag name="KSO_WM_TEMPLATE_COLOR_TYPE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02603_4*i*1"/>
  <p:tag name="KSO_WM_TEMPLATE_CATEGORY" val="custom"/>
  <p:tag name="KSO_WM_TEMPLATE_INDEX" val="20202603"/>
  <p:tag name="KSO_WM_UNIT_LAYERLEVEL" val="1"/>
  <p:tag name="KSO_WM_TAG_VERSION" val="1.0"/>
  <p:tag name="KSO_WM_BEAUTIFY_FLAG" val="#wm#"/>
  <p:tag name="KSO_WM_UNIT_LINE_FORE_SCHEMECOLOR_INDEX" val="14"/>
  <p:tag name="KSO_WM_UNIT_LINE_FILL_TYPE" val="2"/>
  <p:tag name="KSO_WM_UNIT_USESOURCEFORMAT_APPLY" val="1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03_4*d*1"/>
  <p:tag name="KSO_WM_UNIT_LAYERLEVEL" val="1"/>
  <p:tag name="KSO_WM_TAG_VERSION" val="1.0"/>
  <p:tag name="KSO_WM_BEAUTIFY_FLAG" val="#wm#"/>
  <p:tag name="KSO_WM_UNIT_VALUE" val="1422*1879"/>
  <p:tag name="KSO_WM_DIAGRAM_GROUP_CODE" val="l1-1"/>
  <p:tag name="KSO_WM_UNIT_TYPE" val="d"/>
  <p:tag name="KSO_WM_UNIT_INDEX" val="1"/>
  <p:tag name="KSO_WM_TEMPLATE_CATEGORY" val="custom"/>
  <p:tag name="KSO_WM_TEMPLATE_INDEX" val="20202603"/>
  <p:tag name="KSO_WM_UNIT_SUPPORT_UNIT_TYPE" val="[&quot;all&quot;]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  <p:tag name="KSO_WM_UNIT_SUBTYPE" val="q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SLIDE_ID" val="custom20202603_4"/>
  <p:tag name="KSO_WM_TEMPLATE_SUBCATEGORY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03"/>
  <p:tag name="KSO_WM_SLIDE_LAYOUT" val="a_d_l"/>
  <p:tag name="KSO_WM_SLIDE_LAYOUT_CNT" val="1_1_1"/>
  <p:tag name="KSO_WM_TEMPLATE_MASTER_TYPE" val="1"/>
  <p:tag name="KSO_WM_TEMPLATE_COLOR_TYPE" val="1"/>
</p:tagLst>
</file>

<file path=ppt/tags/tag301.xml><?xml version="1.0" encoding="utf-8"?>
<p:tagLst xmlns:p="http://schemas.openxmlformats.org/presentationml/2006/main">
  <p:tag name="KSO_WM_BEAUTIFY_FLAG" val="#wm#"/>
  <p:tag name="KSO_WM_TEMPLATE_CATEGORY" val="basetag"/>
  <p:tag name="KSO_WM_TEMPLATE_INDEX" val="20161128"/>
</p:tagLst>
</file>

<file path=ppt/tags/tag302.xml><?xml version="1.0" encoding="utf-8"?>
<p:tagLst xmlns:p="http://schemas.openxmlformats.org/presentationml/2006/main">
  <p:tag name="KSO_WM_BEAUTIFY_FLAG" val="#wm#"/>
  <p:tag name="KSO_WM_TEMPLATE_CATEGORY" val="basetag"/>
  <p:tag name="KSO_WM_TEMPLATE_INDEX" val="20161128"/>
</p:tagLst>
</file>

<file path=ppt/tags/tag303.xml><?xml version="1.0" encoding="utf-8"?>
<p:tagLst xmlns:p="http://schemas.openxmlformats.org/presentationml/2006/main">
  <p:tag name="KSO_WM_BEAUTIFY_FLAG" val="#wm#"/>
  <p:tag name="KSO_WM_TEMPLATE_CATEGORY" val="basetag"/>
  <p:tag name="KSO_WM_TEMPLATE_INDEX" val="20161128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SUBTYPE" val="h"/>
  <p:tag name="KSO_WM_UNIT_TYPE" val="i"/>
  <p:tag name="KSO_WM_UNIT_INDEX" val="1"/>
  <p:tag name="KSO_WM_UNIT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1">
      <a:dk1>
        <a:srgbClr val="000000"/>
      </a:dk1>
      <a:lt1>
        <a:srgbClr val="FFFFFF"/>
      </a:lt1>
      <a:dk2>
        <a:srgbClr val="EBEBEB"/>
      </a:dk2>
      <a:lt2>
        <a:srgbClr val="F2F3F3"/>
      </a:lt2>
      <a:accent1>
        <a:srgbClr val="85B57C"/>
      </a:accent1>
      <a:accent2>
        <a:srgbClr val="84AD88"/>
      </a:accent2>
      <a:accent3>
        <a:srgbClr val="82A293"/>
      </a:accent3>
      <a:accent4>
        <a:srgbClr val="829AA0"/>
      </a:accent4>
      <a:accent5>
        <a:srgbClr val="7C8CA8"/>
      </a:accent5>
      <a:accent6>
        <a:srgbClr val="7C85B5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自定义 98">
      <a:dk1>
        <a:sysClr val="windowText" lastClr="000000"/>
      </a:dk1>
      <a:lt1>
        <a:sysClr val="window" lastClr="FFFFFF"/>
      </a:lt1>
      <a:dk2>
        <a:srgbClr val="DEEAE0"/>
      </a:dk2>
      <a:lt2>
        <a:srgbClr val="FFFFFF"/>
      </a:lt2>
      <a:accent1>
        <a:srgbClr val="418454"/>
      </a:accent1>
      <a:accent2>
        <a:srgbClr val="63955F"/>
      </a:accent2>
      <a:accent3>
        <a:srgbClr val="85A66A"/>
      </a:accent3>
      <a:accent4>
        <a:srgbClr val="A6B674"/>
      </a:accent4>
      <a:accent5>
        <a:srgbClr val="C8C77F"/>
      </a:accent5>
      <a:accent6>
        <a:srgbClr val="EAD88A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EBEBEB"/>
    </a:dk2>
    <a:lt2>
      <a:srgbClr val="F2F3F3"/>
    </a:lt2>
    <a:accent1>
      <a:srgbClr val="85B57C"/>
    </a:accent1>
    <a:accent2>
      <a:srgbClr val="84AD88"/>
    </a:accent2>
    <a:accent3>
      <a:srgbClr val="82A293"/>
    </a:accent3>
    <a:accent4>
      <a:srgbClr val="829AA0"/>
    </a:accent4>
    <a:accent5>
      <a:srgbClr val="7C8CA8"/>
    </a:accent5>
    <a:accent6>
      <a:srgbClr val="7C85B5"/>
    </a:accent6>
    <a:hlink>
      <a:srgbClr val="658BD5"/>
    </a:hlink>
    <a:folHlink>
      <a:srgbClr val="9F67A3"/>
    </a:folHlink>
  </a:clrScheme>
</a:themeOverride>
</file>

<file path=ppt/theme/themeOverride2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EBEBEB"/>
    </a:dk2>
    <a:lt2>
      <a:srgbClr val="F2F3F3"/>
    </a:lt2>
    <a:accent1>
      <a:srgbClr val="85B57C"/>
    </a:accent1>
    <a:accent2>
      <a:srgbClr val="84AD88"/>
    </a:accent2>
    <a:accent3>
      <a:srgbClr val="82A293"/>
    </a:accent3>
    <a:accent4>
      <a:srgbClr val="829AA0"/>
    </a:accent4>
    <a:accent5>
      <a:srgbClr val="7C8CA8"/>
    </a:accent5>
    <a:accent6>
      <a:srgbClr val="7C85B5"/>
    </a:accent6>
    <a:hlink>
      <a:srgbClr val="658BD5"/>
    </a:hlink>
    <a:folHlink>
      <a:srgbClr val="9F67A3"/>
    </a:folHlink>
  </a:clrScheme>
</a:themeOverride>
</file>

<file path=ppt/theme/themeOverride3.xml><?xml version="1.0" encoding="utf-8"?>
<a:themeOverride xmlns:a="http://schemas.openxmlformats.org/drawingml/2006/main">
  <a:clrScheme name="1">
    <a:dk1>
      <a:srgbClr val="000000"/>
    </a:dk1>
    <a:lt1>
      <a:srgbClr val="FFFFFF"/>
    </a:lt1>
    <a:dk2>
      <a:srgbClr val="EBEBEB"/>
    </a:dk2>
    <a:lt2>
      <a:srgbClr val="F2F3F3"/>
    </a:lt2>
    <a:accent1>
      <a:srgbClr val="85B57C"/>
    </a:accent1>
    <a:accent2>
      <a:srgbClr val="84AD88"/>
    </a:accent2>
    <a:accent3>
      <a:srgbClr val="82A293"/>
    </a:accent3>
    <a:accent4>
      <a:srgbClr val="829AA0"/>
    </a:accent4>
    <a:accent5>
      <a:srgbClr val="7C8CA8"/>
    </a:accent5>
    <a:accent6>
      <a:srgbClr val="7C85B5"/>
    </a:accent6>
    <a:hlink>
      <a:srgbClr val="658BD5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WPS 演示</Application>
  <PresentationFormat>宽屏</PresentationFormat>
  <Paragraphs>70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Arial Unicode MS</vt:lpstr>
      <vt:lpstr>汉仪乐喵体W</vt:lpstr>
      <vt:lpstr>幼圆</vt:lpstr>
      <vt:lpstr>Calibri</vt:lpstr>
      <vt:lpstr>黑体</vt:lpstr>
      <vt:lpstr>汉仪旗黑-85S</vt:lpstr>
      <vt:lpstr>Wingdings</vt:lpstr>
      <vt:lpstr>Agency FB</vt:lpstr>
      <vt:lpstr>Segoe UI</vt:lpstr>
      <vt:lpstr>Office 主题</vt:lpstr>
      <vt:lpstr>1_Office 主题​​</vt:lpstr>
      <vt:lpstr>2_Office 主题​​</vt:lpstr>
      <vt:lpstr>单击此处添加标题</vt:lpstr>
      <vt:lpstr>简约通用模板</vt:lpstr>
      <vt:lpstr>PowerPoint 演示文稿</vt:lpstr>
      <vt:lpstr>淡雅清新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Z</cp:lastModifiedBy>
  <cp:revision>26</cp:revision>
  <dcterms:created xsi:type="dcterms:W3CDTF">2019-06-19T02:08:00Z</dcterms:created>
  <dcterms:modified xsi:type="dcterms:W3CDTF">2019-10-10T18:14:16Z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